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57" r:id="rId3"/>
    <p:sldId id="258" r:id="rId4"/>
    <p:sldId id="269" r:id="rId5"/>
    <p:sldId id="271" r:id="rId6"/>
    <p:sldId id="259" r:id="rId7"/>
    <p:sldId id="260" r:id="rId8"/>
    <p:sldId id="261" r:id="rId9"/>
    <p:sldId id="272" r:id="rId10"/>
    <p:sldId id="262" r:id="rId11"/>
    <p:sldId id="263" r:id="rId12"/>
    <p:sldId id="264" r:id="rId13"/>
    <p:sldId id="265" r:id="rId14"/>
  </p:sldIdLst>
  <p:sldSz cx="12192000" cy="6858000"/>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9" roundtripDataSignature="AMtx7miA6MqBpJyMoN0JrRI/8DiMWs2P5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50" y="4715125"/>
            <a:ext cx="5438125" cy="4466975"/>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66493133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1: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6" name="Google Shape;336;p1: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1" name="Google Shape;351;p3: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4: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8" name="Google Shape;358;p4: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5: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8" name="Google Shape;368;p5: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6: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6" name="Google Shape;376;p6: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7: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4" name="Google Shape;384;p7: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8: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2" name="Google Shape;392;p8: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9: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2" name="Google Shape;402;p9:notes"/>
          <p:cNvSpPr>
            <a:spLocks noGrp="1" noRot="1" noChangeAspect="1"/>
          </p:cNvSpPr>
          <p:nvPr>
            <p:ph type="sldImg" idx="2"/>
          </p:nvPr>
        </p:nvSpPr>
        <p:spPr>
          <a:xfrm>
            <a:off x="1133150" y="744475"/>
            <a:ext cx="4532000" cy="37224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10:notes"/>
          <p:cNvSpPr txBox="1">
            <a:spLocks noGrp="1"/>
          </p:cNvSpPr>
          <p:nvPr>
            <p:ph type="body" idx="1"/>
          </p:nvPr>
        </p:nvSpPr>
        <p:spPr>
          <a:xfrm>
            <a:off x="679750" y="4715125"/>
            <a:ext cx="5438125" cy="4466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2" name="Google Shape;412;p10:notes"/>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grpSp>
        <p:nvGrpSpPr>
          <p:cNvPr id="12" name="Google Shape;12;p13"/>
          <p:cNvGrpSpPr/>
          <p:nvPr/>
        </p:nvGrpSpPr>
        <p:grpSpPr>
          <a:xfrm>
            <a:off x="-329674" y="-59376"/>
            <a:ext cx="12515851" cy="6923798"/>
            <a:chOff x="-329674" y="-51881"/>
            <a:chExt cx="12515851" cy="6923798"/>
          </a:xfrm>
        </p:grpSpPr>
        <p:sp>
          <p:nvSpPr>
            <p:cNvPr id="13" name="Google Shape;13;p13"/>
            <p:cNvSpPr/>
            <p:nvPr/>
          </p:nvSpPr>
          <p:spPr>
            <a:xfrm>
              <a:off x="-329674" y="1298404"/>
              <a:ext cx="9702800" cy="5573512"/>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3"/>
            <p:cNvSpPr/>
            <p:nvPr/>
          </p:nvSpPr>
          <p:spPr>
            <a:xfrm>
              <a:off x="670451" y="2018236"/>
              <a:ext cx="7373938" cy="4848892"/>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3"/>
            <p:cNvSpPr/>
            <p:nvPr/>
          </p:nvSpPr>
          <p:spPr>
            <a:xfrm>
              <a:off x="251351" y="1788400"/>
              <a:ext cx="8035925" cy="5083516"/>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3"/>
            <p:cNvSpPr/>
            <p:nvPr/>
          </p:nvSpPr>
          <p:spPr>
            <a:xfrm>
              <a:off x="-1061" y="549842"/>
              <a:ext cx="10334625" cy="6322075"/>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3"/>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3"/>
            <p:cNvSpPr/>
            <p:nvPr/>
          </p:nvSpPr>
          <p:spPr>
            <a:xfrm>
              <a:off x="-1061" y="-51881"/>
              <a:ext cx="11091863" cy="6923796"/>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13"/>
            <p:cNvSpPr/>
            <p:nvPr/>
          </p:nvSpPr>
          <p:spPr>
            <a:xfrm>
              <a:off x="5426601" y="5579"/>
              <a:ext cx="5788025" cy="6847184"/>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13"/>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3"/>
            <p:cNvSpPr/>
            <p:nvPr/>
          </p:nvSpPr>
          <p:spPr>
            <a:xfrm>
              <a:off x="5821889" y="5579"/>
              <a:ext cx="5588000" cy="6866337"/>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3"/>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3"/>
            <p:cNvSpPr/>
            <p:nvPr/>
          </p:nvSpPr>
          <p:spPr>
            <a:xfrm>
              <a:off x="6012389" y="5579"/>
              <a:ext cx="5497513" cy="6866337"/>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3"/>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3"/>
            <p:cNvSpPr/>
            <p:nvPr/>
          </p:nvSpPr>
          <p:spPr>
            <a:xfrm>
              <a:off x="6210826" y="790"/>
              <a:ext cx="5522913" cy="6871126"/>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3"/>
            <p:cNvSpPr/>
            <p:nvPr/>
          </p:nvSpPr>
          <p:spPr>
            <a:xfrm>
              <a:off x="6463239" y="5579"/>
              <a:ext cx="5413375" cy="6866337"/>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3"/>
            <p:cNvSpPr/>
            <p:nvPr/>
          </p:nvSpPr>
          <p:spPr>
            <a:xfrm>
              <a:off x="6877576" y="5579"/>
              <a:ext cx="5037138" cy="6861550"/>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3"/>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3"/>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3"/>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3"/>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 name="Google Shape;32;p13"/>
          <p:cNvGrpSpPr/>
          <p:nvPr/>
        </p:nvGrpSpPr>
        <p:grpSpPr>
          <a:xfrm>
            <a:off x="1669293" y="1186483"/>
            <a:ext cx="8848345" cy="4477933"/>
            <a:chOff x="1669293" y="1186483"/>
            <a:chExt cx="8848345" cy="4477933"/>
          </a:xfrm>
        </p:grpSpPr>
        <p:sp>
          <p:nvSpPr>
            <p:cNvPr id="33" name="Google Shape;33;p13"/>
            <p:cNvSpPr/>
            <p:nvPr/>
          </p:nvSpPr>
          <p:spPr>
            <a:xfrm>
              <a:off x="1674042" y="1186483"/>
              <a:ext cx="8843596" cy="71618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13"/>
            <p:cNvSpPr/>
            <p:nvPr/>
          </p:nvSpPr>
          <p:spPr>
            <a:xfrm rot="10800000">
              <a:off x="5892384" y="5313353"/>
              <a:ext cx="407233" cy="35106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13"/>
            <p:cNvSpPr/>
            <p:nvPr/>
          </p:nvSpPr>
          <p:spPr>
            <a:xfrm>
              <a:off x="1669293" y="1991156"/>
              <a:ext cx="8845667" cy="332219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13"/>
          <p:cNvSpPr txBox="1">
            <a:spLocks noGrp="1"/>
          </p:cNvSpPr>
          <p:nvPr>
            <p:ph type="ctrTitle"/>
          </p:nvPr>
        </p:nvSpPr>
        <p:spPr>
          <a:xfrm>
            <a:off x="1759236" y="2075504"/>
            <a:ext cx="8679915" cy="1748729"/>
          </a:xfrm>
          <a:prstGeom prst="rect">
            <a:avLst/>
          </a:prstGeom>
          <a:noFill/>
          <a:ln>
            <a:noFill/>
          </a:ln>
        </p:spPr>
        <p:txBody>
          <a:bodyPr spcFirstLastPara="1" wrap="square" lIns="228600" tIns="228600" rIns="228600" bIns="0" anchor="b" anchorCtr="0">
            <a:normAutofit/>
          </a:bodyPr>
          <a:lstStyle>
            <a:lvl1pPr lvl="0" algn="ctr">
              <a:lnSpc>
                <a:spcPct val="80000"/>
              </a:lnSpc>
              <a:spcBef>
                <a:spcPts val="0"/>
              </a:spcBef>
              <a:spcAft>
                <a:spcPts val="0"/>
              </a:spcAft>
              <a:buClr>
                <a:srgbClr val="FFFEFF"/>
              </a:buClr>
              <a:buSzPts val="5400"/>
              <a:buFont typeface="Calibri"/>
              <a:buNone/>
              <a:defRPr sz="5400">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3"/>
          <p:cNvSpPr txBox="1">
            <a:spLocks noGrp="1"/>
          </p:cNvSpPr>
          <p:nvPr>
            <p:ph type="subTitle" idx="1"/>
          </p:nvPr>
        </p:nvSpPr>
        <p:spPr>
          <a:xfrm>
            <a:off x="1759237" y="3906266"/>
            <a:ext cx="8673427" cy="1322587"/>
          </a:xfrm>
          <a:prstGeom prst="rect">
            <a:avLst/>
          </a:prstGeom>
          <a:noFill/>
          <a:ln>
            <a:noFill/>
          </a:ln>
        </p:spPr>
        <p:txBody>
          <a:bodyPr spcFirstLastPara="1" wrap="square" lIns="91425" tIns="0" rIns="91425" bIns="45700" anchor="t" anchorCtr="0">
            <a:normAutofit/>
          </a:bodyPr>
          <a:lstStyle>
            <a:lvl1pPr lvl="0" algn="ctr">
              <a:lnSpc>
                <a:spcPct val="100000"/>
              </a:lnSpc>
              <a:spcBef>
                <a:spcPts val="1000"/>
              </a:spcBef>
              <a:spcAft>
                <a:spcPts val="0"/>
              </a:spcAft>
              <a:buSzPts val="1980"/>
              <a:buNone/>
              <a:defRPr sz="1800" b="0">
                <a:solidFill>
                  <a:srgbClr val="FFFEFF"/>
                </a:solidFill>
              </a:defRPr>
            </a:lvl1pPr>
            <a:lvl2pPr lvl="1" algn="ctr">
              <a:lnSpc>
                <a:spcPct val="120000"/>
              </a:lnSpc>
              <a:spcBef>
                <a:spcPts val="500"/>
              </a:spcBef>
              <a:spcAft>
                <a:spcPts val="0"/>
              </a:spcAft>
              <a:buSzPts val="1980"/>
              <a:buNone/>
              <a:defRPr sz="1800"/>
            </a:lvl2pPr>
            <a:lvl3pPr lvl="2" algn="ctr">
              <a:lnSpc>
                <a:spcPct val="120000"/>
              </a:lnSpc>
              <a:spcBef>
                <a:spcPts val="500"/>
              </a:spcBef>
              <a:spcAft>
                <a:spcPts val="0"/>
              </a:spcAft>
              <a:buSzPts val="1980"/>
              <a:buNone/>
              <a:defRPr sz="1800"/>
            </a:lvl3pPr>
            <a:lvl4pPr lvl="3" algn="ctr">
              <a:lnSpc>
                <a:spcPct val="120000"/>
              </a:lnSpc>
              <a:spcBef>
                <a:spcPts val="500"/>
              </a:spcBef>
              <a:spcAft>
                <a:spcPts val="0"/>
              </a:spcAft>
              <a:buSzPts val="1760"/>
              <a:buNone/>
              <a:defRPr sz="1600"/>
            </a:lvl4pPr>
            <a:lvl5pPr lvl="4" algn="ctr">
              <a:lnSpc>
                <a:spcPct val="120000"/>
              </a:lnSpc>
              <a:spcBef>
                <a:spcPts val="500"/>
              </a:spcBef>
              <a:spcAft>
                <a:spcPts val="0"/>
              </a:spcAft>
              <a:buSzPts val="1760"/>
              <a:buNone/>
              <a:defRPr sz="1600"/>
            </a:lvl5pPr>
            <a:lvl6pPr lvl="5" algn="ctr">
              <a:lnSpc>
                <a:spcPct val="120000"/>
              </a:lnSpc>
              <a:spcBef>
                <a:spcPts val="500"/>
              </a:spcBef>
              <a:spcAft>
                <a:spcPts val="0"/>
              </a:spcAft>
              <a:buSzPts val="1760"/>
              <a:buNone/>
              <a:defRPr sz="1600"/>
            </a:lvl6pPr>
            <a:lvl7pPr lvl="6" algn="ctr">
              <a:lnSpc>
                <a:spcPct val="120000"/>
              </a:lnSpc>
              <a:spcBef>
                <a:spcPts val="500"/>
              </a:spcBef>
              <a:spcAft>
                <a:spcPts val="0"/>
              </a:spcAft>
              <a:buSzPts val="1760"/>
              <a:buNone/>
              <a:defRPr sz="1600"/>
            </a:lvl7pPr>
            <a:lvl8pPr lvl="7" algn="ctr">
              <a:lnSpc>
                <a:spcPct val="120000"/>
              </a:lnSpc>
              <a:spcBef>
                <a:spcPts val="500"/>
              </a:spcBef>
              <a:spcAft>
                <a:spcPts val="0"/>
              </a:spcAft>
              <a:buSzPts val="1760"/>
              <a:buNone/>
              <a:defRPr sz="1600"/>
            </a:lvl8pPr>
            <a:lvl9pPr lvl="8" algn="ctr">
              <a:lnSpc>
                <a:spcPct val="120000"/>
              </a:lnSpc>
              <a:spcBef>
                <a:spcPts val="500"/>
              </a:spcBef>
              <a:spcAft>
                <a:spcPts val="0"/>
              </a:spcAft>
              <a:buSzPts val="1760"/>
              <a:buNone/>
              <a:defRPr sz="1600"/>
            </a:lvl9pPr>
          </a:lstStyle>
          <a:p>
            <a:endParaRPr/>
          </a:p>
        </p:txBody>
      </p:sp>
      <p:sp>
        <p:nvSpPr>
          <p:cNvPr id="38" name="Google Shape;38;p13"/>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3"/>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1"/>
        <p:cNvGrpSpPr/>
        <p:nvPr/>
      </p:nvGrpSpPr>
      <p:grpSpPr>
        <a:xfrm>
          <a:off x="0" y="0"/>
          <a:ext cx="0" cy="0"/>
          <a:chOff x="0" y="0"/>
          <a:chExt cx="0" cy="0"/>
        </a:xfrm>
      </p:grpSpPr>
      <p:grpSp>
        <p:nvGrpSpPr>
          <p:cNvPr id="42" name="Google Shape;42;p14"/>
          <p:cNvGrpSpPr/>
          <p:nvPr/>
        </p:nvGrpSpPr>
        <p:grpSpPr>
          <a:xfrm>
            <a:off x="-417513" y="0"/>
            <a:ext cx="12584114" cy="6853238"/>
            <a:chOff x="-417513" y="0"/>
            <a:chExt cx="12584114" cy="6853238"/>
          </a:xfrm>
        </p:grpSpPr>
        <p:sp>
          <p:nvSpPr>
            <p:cNvPr id="43" name="Google Shape;43;p14"/>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4"/>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4"/>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14"/>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4"/>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14"/>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4"/>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4"/>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4"/>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4"/>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4"/>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14"/>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4"/>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4"/>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4"/>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4"/>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4"/>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4"/>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4"/>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4"/>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4" name="Google Shape;64;p14"/>
          <p:cNvGrpSpPr/>
          <p:nvPr/>
        </p:nvGrpSpPr>
        <p:grpSpPr>
          <a:xfrm>
            <a:off x="800144" y="1699589"/>
            <a:ext cx="3674476" cy="3470421"/>
            <a:chOff x="697883" y="1816768"/>
            <a:chExt cx="3674476" cy="3470421"/>
          </a:xfrm>
        </p:grpSpPr>
        <p:sp>
          <p:nvSpPr>
            <p:cNvPr id="65" name="Google Shape;65;p14"/>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4"/>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14"/>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 name="Google Shape;68;p14"/>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4"/>
          <p:cNvSpPr txBox="1">
            <a:spLocks noGrp="1"/>
          </p:cNvSpPr>
          <p:nvPr>
            <p:ph type="body" idx="1"/>
          </p:nvPr>
        </p:nvSpPr>
        <p:spPr>
          <a:xfrm>
            <a:off x="5118447" y="803186"/>
            <a:ext cx="6281873" cy="5248622"/>
          </a:xfrm>
          <a:prstGeom prst="rect">
            <a:avLst/>
          </a:prstGeom>
          <a:noFill/>
          <a:ln>
            <a:noFill/>
          </a:ln>
        </p:spPr>
        <p:txBody>
          <a:bodyPr spcFirstLastPara="1" wrap="square" lIns="91425" tIns="45700" rIns="91425" bIns="45700" anchor="ctr"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70" name="Google Shape;70;p14"/>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4"/>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4"/>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grpSp>
        <p:nvGrpSpPr>
          <p:cNvPr id="74" name="Google Shape;74;p15"/>
          <p:cNvGrpSpPr/>
          <p:nvPr/>
        </p:nvGrpSpPr>
        <p:grpSpPr>
          <a:xfrm>
            <a:off x="-329674" y="-59376"/>
            <a:ext cx="12515851" cy="6923798"/>
            <a:chOff x="-329674" y="-51881"/>
            <a:chExt cx="12515851" cy="6923798"/>
          </a:xfrm>
        </p:grpSpPr>
        <p:sp>
          <p:nvSpPr>
            <p:cNvPr id="75" name="Google Shape;75;p15"/>
            <p:cNvSpPr/>
            <p:nvPr/>
          </p:nvSpPr>
          <p:spPr>
            <a:xfrm>
              <a:off x="-329674" y="1298404"/>
              <a:ext cx="9702800" cy="5573512"/>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5"/>
            <p:cNvSpPr/>
            <p:nvPr/>
          </p:nvSpPr>
          <p:spPr>
            <a:xfrm>
              <a:off x="670451" y="2018236"/>
              <a:ext cx="7373938" cy="4848892"/>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15"/>
            <p:cNvSpPr/>
            <p:nvPr/>
          </p:nvSpPr>
          <p:spPr>
            <a:xfrm>
              <a:off x="251351" y="1788400"/>
              <a:ext cx="8035925" cy="5083516"/>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15"/>
            <p:cNvSpPr/>
            <p:nvPr/>
          </p:nvSpPr>
          <p:spPr>
            <a:xfrm>
              <a:off x="-1061" y="549842"/>
              <a:ext cx="10334625" cy="6322075"/>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15"/>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5"/>
            <p:cNvSpPr/>
            <p:nvPr/>
          </p:nvSpPr>
          <p:spPr>
            <a:xfrm>
              <a:off x="-1061" y="-51881"/>
              <a:ext cx="11091863" cy="6923796"/>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5"/>
            <p:cNvSpPr/>
            <p:nvPr/>
          </p:nvSpPr>
          <p:spPr>
            <a:xfrm>
              <a:off x="5426601" y="5579"/>
              <a:ext cx="5788025" cy="6847184"/>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5"/>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5"/>
            <p:cNvSpPr/>
            <p:nvPr/>
          </p:nvSpPr>
          <p:spPr>
            <a:xfrm>
              <a:off x="5821889" y="5579"/>
              <a:ext cx="5588000" cy="6866337"/>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15"/>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5"/>
            <p:cNvSpPr/>
            <p:nvPr/>
          </p:nvSpPr>
          <p:spPr>
            <a:xfrm>
              <a:off x="6012389" y="5579"/>
              <a:ext cx="5497513" cy="6866337"/>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5"/>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5"/>
            <p:cNvSpPr/>
            <p:nvPr/>
          </p:nvSpPr>
          <p:spPr>
            <a:xfrm>
              <a:off x="6210826" y="790"/>
              <a:ext cx="5522913" cy="6871126"/>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5"/>
            <p:cNvSpPr/>
            <p:nvPr/>
          </p:nvSpPr>
          <p:spPr>
            <a:xfrm>
              <a:off x="6463239" y="5579"/>
              <a:ext cx="5413375" cy="6866337"/>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5"/>
            <p:cNvSpPr/>
            <p:nvPr/>
          </p:nvSpPr>
          <p:spPr>
            <a:xfrm>
              <a:off x="6877576" y="5579"/>
              <a:ext cx="5037138" cy="6861550"/>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15"/>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5"/>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15"/>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5"/>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 name="Google Shape;94;p15"/>
          <p:cNvGrpSpPr/>
          <p:nvPr/>
        </p:nvGrpSpPr>
        <p:grpSpPr>
          <a:xfrm>
            <a:off x="3259545" y="1186483"/>
            <a:ext cx="5666145" cy="4477933"/>
            <a:chOff x="3259545" y="1186483"/>
            <a:chExt cx="5666145" cy="4477933"/>
          </a:xfrm>
        </p:grpSpPr>
        <p:sp>
          <p:nvSpPr>
            <p:cNvPr id="95" name="Google Shape;95;p15"/>
            <p:cNvSpPr/>
            <p:nvPr/>
          </p:nvSpPr>
          <p:spPr>
            <a:xfrm>
              <a:off x="3259545" y="1186483"/>
              <a:ext cx="5657881" cy="716184"/>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rot="10800000">
              <a:off x="5892384" y="5313353"/>
              <a:ext cx="407233" cy="35106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p:nvPr/>
          </p:nvSpPr>
          <p:spPr>
            <a:xfrm>
              <a:off x="3259545" y="1991156"/>
              <a:ext cx="5666145" cy="3322196"/>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 name="Google Shape;98;p15"/>
          <p:cNvSpPr txBox="1">
            <a:spLocks noGrp="1"/>
          </p:cNvSpPr>
          <p:nvPr>
            <p:ph type="title"/>
          </p:nvPr>
        </p:nvSpPr>
        <p:spPr>
          <a:xfrm>
            <a:off x="3344216" y="2074730"/>
            <a:ext cx="5490224" cy="1689390"/>
          </a:xfrm>
          <a:prstGeom prst="rect">
            <a:avLst/>
          </a:prstGeom>
          <a:noFill/>
          <a:ln>
            <a:noFill/>
          </a:ln>
        </p:spPr>
        <p:txBody>
          <a:bodyPr spcFirstLastPara="1" wrap="square" lIns="228600" tIns="228600" rIns="228600" bIns="0" anchor="b" anchorCtr="0">
            <a:normAutofit/>
          </a:bodyPr>
          <a:lstStyle>
            <a:lvl1pPr lvl="0" algn="ctr">
              <a:lnSpc>
                <a:spcPct val="85000"/>
              </a:lnSpc>
              <a:spcBef>
                <a:spcPts val="0"/>
              </a:spcBef>
              <a:spcAft>
                <a:spcPts val="0"/>
              </a:spcAft>
              <a:buClr>
                <a:srgbClr val="FFFEFF"/>
              </a:buClr>
              <a:buSzPts val="4400"/>
              <a:buFont typeface="Calibri"/>
              <a:buNone/>
              <a:defRPr sz="4400">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15"/>
          <p:cNvSpPr txBox="1">
            <a:spLocks noGrp="1"/>
          </p:cNvSpPr>
          <p:nvPr>
            <p:ph type="body" idx="1"/>
          </p:nvPr>
        </p:nvSpPr>
        <p:spPr>
          <a:xfrm>
            <a:off x="3344215" y="3846851"/>
            <a:ext cx="5490223" cy="1383770"/>
          </a:xfrm>
          <a:prstGeom prst="rect">
            <a:avLst/>
          </a:prstGeom>
          <a:noFill/>
          <a:ln>
            <a:noFill/>
          </a:ln>
        </p:spPr>
        <p:txBody>
          <a:bodyPr spcFirstLastPara="1" wrap="square" lIns="91425" tIns="0" rIns="91425" bIns="45700" anchor="t" anchorCtr="0">
            <a:normAutofit/>
          </a:bodyPr>
          <a:lstStyle>
            <a:lvl1pPr marL="457200" lvl="0" indent="-228600" algn="ctr">
              <a:lnSpc>
                <a:spcPct val="120000"/>
              </a:lnSpc>
              <a:spcBef>
                <a:spcPts val="1000"/>
              </a:spcBef>
              <a:spcAft>
                <a:spcPts val="0"/>
              </a:spcAft>
              <a:buSzPts val="1980"/>
              <a:buNone/>
              <a:defRPr sz="1800">
                <a:solidFill>
                  <a:srgbClr val="FFFEFF"/>
                </a:solidFill>
              </a:defRPr>
            </a:lvl1pPr>
            <a:lvl2pPr marL="914400" lvl="1" indent="-228600" algn="l">
              <a:lnSpc>
                <a:spcPct val="120000"/>
              </a:lnSpc>
              <a:spcBef>
                <a:spcPts val="500"/>
              </a:spcBef>
              <a:spcAft>
                <a:spcPts val="0"/>
              </a:spcAft>
              <a:buSzPts val="1980"/>
              <a:buNone/>
              <a:defRPr sz="1800">
                <a:solidFill>
                  <a:srgbClr val="888888"/>
                </a:solidFill>
              </a:defRPr>
            </a:lvl2pPr>
            <a:lvl3pPr marL="1371600" lvl="2" indent="-228600" algn="l">
              <a:lnSpc>
                <a:spcPct val="120000"/>
              </a:lnSpc>
              <a:spcBef>
                <a:spcPts val="500"/>
              </a:spcBef>
              <a:spcAft>
                <a:spcPts val="0"/>
              </a:spcAft>
              <a:buSzPts val="1980"/>
              <a:buNone/>
              <a:defRPr sz="1800">
                <a:solidFill>
                  <a:srgbClr val="888888"/>
                </a:solidFill>
              </a:defRPr>
            </a:lvl3pPr>
            <a:lvl4pPr marL="1828800" lvl="3" indent="-228600" algn="l">
              <a:lnSpc>
                <a:spcPct val="120000"/>
              </a:lnSpc>
              <a:spcBef>
                <a:spcPts val="500"/>
              </a:spcBef>
              <a:spcAft>
                <a:spcPts val="0"/>
              </a:spcAft>
              <a:buSzPts val="1760"/>
              <a:buNone/>
              <a:defRPr sz="1600">
                <a:solidFill>
                  <a:srgbClr val="888888"/>
                </a:solidFill>
              </a:defRPr>
            </a:lvl4pPr>
            <a:lvl5pPr marL="2286000" lvl="4" indent="-228600" algn="l">
              <a:lnSpc>
                <a:spcPct val="120000"/>
              </a:lnSpc>
              <a:spcBef>
                <a:spcPts val="500"/>
              </a:spcBef>
              <a:spcAft>
                <a:spcPts val="0"/>
              </a:spcAft>
              <a:buSzPts val="1760"/>
              <a:buNone/>
              <a:defRPr sz="1600">
                <a:solidFill>
                  <a:srgbClr val="888888"/>
                </a:solidFill>
              </a:defRPr>
            </a:lvl5pPr>
            <a:lvl6pPr marL="2743200" lvl="5" indent="-228600" algn="l">
              <a:lnSpc>
                <a:spcPct val="120000"/>
              </a:lnSpc>
              <a:spcBef>
                <a:spcPts val="500"/>
              </a:spcBef>
              <a:spcAft>
                <a:spcPts val="0"/>
              </a:spcAft>
              <a:buSzPts val="1760"/>
              <a:buNone/>
              <a:defRPr sz="1600">
                <a:solidFill>
                  <a:srgbClr val="888888"/>
                </a:solidFill>
              </a:defRPr>
            </a:lvl6pPr>
            <a:lvl7pPr marL="3200400" lvl="6" indent="-228600" algn="l">
              <a:lnSpc>
                <a:spcPct val="120000"/>
              </a:lnSpc>
              <a:spcBef>
                <a:spcPts val="500"/>
              </a:spcBef>
              <a:spcAft>
                <a:spcPts val="0"/>
              </a:spcAft>
              <a:buSzPts val="1760"/>
              <a:buNone/>
              <a:defRPr sz="1600">
                <a:solidFill>
                  <a:srgbClr val="888888"/>
                </a:solidFill>
              </a:defRPr>
            </a:lvl7pPr>
            <a:lvl8pPr marL="3657600" lvl="7" indent="-228600" algn="l">
              <a:lnSpc>
                <a:spcPct val="120000"/>
              </a:lnSpc>
              <a:spcBef>
                <a:spcPts val="500"/>
              </a:spcBef>
              <a:spcAft>
                <a:spcPts val="0"/>
              </a:spcAft>
              <a:buSzPts val="1760"/>
              <a:buNone/>
              <a:defRPr sz="1600">
                <a:solidFill>
                  <a:srgbClr val="888888"/>
                </a:solidFill>
              </a:defRPr>
            </a:lvl8pPr>
            <a:lvl9pPr marL="4114800" lvl="8" indent="-228600" algn="l">
              <a:lnSpc>
                <a:spcPct val="120000"/>
              </a:lnSpc>
              <a:spcBef>
                <a:spcPts val="500"/>
              </a:spcBef>
              <a:spcAft>
                <a:spcPts val="0"/>
              </a:spcAft>
              <a:buSzPts val="1760"/>
              <a:buNone/>
              <a:defRPr sz="1600">
                <a:solidFill>
                  <a:srgbClr val="888888"/>
                </a:solidFill>
              </a:defRPr>
            </a:lvl9pPr>
          </a:lstStyle>
          <a:p>
            <a:endParaRPr/>
          </a:p>
        </p:txBody>
      </p:sp>
      <p:sp>
        <p:nvSpPr>
          <p:cNvPr id="100" name="Google Shape;100;p15"/>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5"/>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5"/>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3"/>
        <p:cNvGrpSpPr/>
        <p:nvPr/>
      </p:nvGrpSpPr>
      <p:grpSpPr>
        <a:xfrm>
          <a:off x="0" y="0"/>
          <a:ext cx="0" cy="0"/>
          <a:chOff x="0" y="0"/>
          <a:chExt cx="0" cy="0"/>
        </a:xfrm>
      </p:grpSpPr>
      <p:grpSp>
        <p:nvGrpSpPr>
          <p:cNvPr id="104" name="Google Shape;104;p16"/>
          <p:cNvGrpSpPr/>
          <p:nvPr/>
        </p:nvGrpSpPr>
        <p:grpSpPr>
          <a:xfrm>
            <a:off x="-417513" y="0"/>
            <a:ext cx="12584114" cy="6853238"/>
            <a:chOff x="-417513" y="0"/>
            <a:chExt cx="12584114" cy="6853238"/>
          </a:xfrm>
        </p:grpSpPr>
        <p:sp>
          <p:nvSpPr>
            <p:cNvPr id="105" name="Google Shape;105;p16"/>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6"/>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6"/>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6"/>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6"/>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6"/>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6"/>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6"/>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6"/>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6"/>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6"/>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6"/>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6"/>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6"/>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6"/>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6"/>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6"/>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6"/>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16"/>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6"/>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6"/>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6" name="Google Shape;126;p16"/>
          <p:cNvGrpSpPr/>
          <p:nvPr/>
        </p:nvGrpSpPr>
        <p:grpSpPr>
          <a:xfrm>
            <a:off x="800144" y="1699589"/>
            <a:ext cx="3674476" cy="3470421"/>
            <a:chOff x="697883" y="1816768"/>
            <a:chExt cx="3674476" cy="3470421"/>
          </a:xfrm>
        </p:grpSpPr>
        <p:sp>
          <p:nvSpPr>
            <p:cNvPr id="127" name="Google Shape;127;p16"/>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6"/>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6"/>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0" name="Google Shape;130;p16"/>
          <p:cNvSpPr txBox="1">
            <a:spLocks noGrp="1"/>
          </p:cNvSpPr>
          <p:nvPr>
            <p:ph type="title"/>
          </p:nvPr>
        </p:nvSpPr>
        <p:spPr>
          <a:xfrm>
            <a:off x="889000" y="2339669"/>
            <a:ext cx="3500828" cy="2470065"/>
          </a:xfrm>
          <a:prstGeom prst="rect">
            <a:avLst/>
          </a:prstGeom>
          <a:noFill/>
          <a:ln>
            <a:noFill/>
          </a:ln>
        </p:spPr>
        <p:txBody>
          <a:bodyPr spcFirstLastPara="1" wrap="square" lIns="91425" tIns="91425" rIns="91425" bIns="91425"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16"/>
          <p:cNvSpPr txBox="1">
            <a:spLocks noGrp="1"/>
          </p:cNvSpPr>
          <p:nvPr>
            <p:ph type="body" idx="1"/>
          </p:nvPr>
        </p:nvSpPr>
        <p:spPr>
          <a:xfrm>
            <a:off x="5120878" y="803187"/>
            <a:ext cx="6269591" cy="2382651"/>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132" name="Google Shape;132;p16"/>
          <p:cNvSpPr txBox="1">
            <a:spLocks noGrp="1"/>
          </p:cNvSpPr>
          <p:nvPr>
            <p:ph type="body" idx="2"/>
          </p:nvPr>
        </p:nvSpPr>
        <p:spPr>
          <a:xfrm>
            <a:off x="5118447" y="3672162"/>
            <a:ext cx="6272022" cy="2383586"/>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133" name="Google Shape;133;p16"/>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16"/>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16"/>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6"/>
        <p:cNvGrpSpPr/>
        <p:nvPr/>
      </p:nvGrpSpPr>
      <p:grpSpPr>
        <a:xfrm>
          <a:off x="0" y="0"/>
          <a:ext cx="0" cy="0"/>
          <a:chOff x="0" y="0"/>
          <a:chExt cx="0" cy="0"/>
        </a:xfrm>
      </p:grpSpPr>
      <p:grpSp>
        <p:nvGrpSpPr>
          <p:cNvPr id="137" name="Google Shape;137;p17"/>
          <p:cNvGrpSpPr/>
          <p:nvPr/>
        </p:nvGrpSpPr>
        <p:grpSpPr>
          <a:xfrm>
            <a:off x="-417513" y="0"/>
            <a:ext cx="12584114" cy="6853238"/>
            <a:chOff x="-417513" y="0"/>
            <a:chExt cx="12584114" cy="6853238"/>
          </a:xfrm>
        </p:grpSpPr>
        <p:sp>
          <p:nvSpPr>
            <p:cNvPr id="138" name="Google Shape;138;p17"/>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7"/>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7"/>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7"/>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7"/>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7"/>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7"/>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7"/>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7"/>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7"/>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7"/>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7"/>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7"/>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7"/>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7"/>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7"/>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7"/>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7"/>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7"/>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7"/>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7"/>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7"/>
          <p:cNvGrpSpPr/>
          <p:nvPr/>
        </p:nvGrpSpPr>
        <p:grpSpPr>
          <a:xfrm>
            <a:off x="800144" y="1699589"/>
            <a:ext cx="3674476" cy="3470421"/>
            <a:chOff x="697883" y="1816768"/>
            <a:chExt cx="3674476" cy="3470421"/>
          </a:xfrm>
        </p:grpSpPr>
        <p:sp>
          <p:nvSpPr>
            <p:cNvPr id="160" name="Google Shape;160;p17"/>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7"/>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7"/>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3" name="Google Shape;163;p17"/>
          <p:cNvSpPr txBox="1">
            <a:spLocks noGrp="1"/>
          </p:cNvSpPr>
          <p:nvPr>
            <p:ph type="title"/>
          </p:nvPr>
        </p:nvSpPr>
        <p:spPr>
          <a:xfrm>
            <a:off x="889001" y="2363915"/>
            <a:ext cx="3500828" cy="2460497"/>
          </a:xfrm>
          <a:prstGeom prst="rect">
            <a:avLst/>
          </a:prstGeom>
          <a:noFill/>
          <a:ln>
            <a:noFill/>
          </a:ln>
        </p:spPr>
        <p:txBody>
          <a:bodyPr spcFirstLastPara="1" wrap="square" lIns="91425" tIns="91425" rIns="91425" bIns="91425"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17"/>
          <p:cNvSpPr txBox="1">
            <a:spLocks noGrp="1"/>
          </p:cNvSpPr>
          <p:nvPr>
            <p:ph type="body" idx="1"/>
          </p:nvPr>
        </p:nvSpPr>
        <p:spPr>
          <a:xfrm>
            <a:off x="5125137" y="803185"/>
            <a:ext cx="6265088" cy="6858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2420"/>
              <a:buNone/>
              <a:defRPr sz="2200" b="0" cap="none">
                <a:solidFill>
                  <a:schemeClr val="accent1"/>
                </a:solidFill>
              </a:defRPr>
            </a:lvl1pPr>
            <a:lvl2pPr marL="914400" lvl="1" indent="-228600" algn="l">
              <a:lnSpc>
                <a:spcPct val="120000"/>
              </a:lnSpc>
              <a:spcBef>
                <a:spcPts val="500"/>
              </a:spcBef>
              <a:spcAft>
                <a:spcPts val="0"/>
              </a:spcAft>
              <a:buSzPts val="2200"/>
              <a:buNone/>
              <a:defRPr sz="2000" b="1"/>
            </a:lvl2pPr>
            <a:lvl3pPr marL="1371600" lvl="2" indent="-228600" algn="l">
              <a:lnSpc>
                <a:spcPct val="120000"/>
              </a:lnSpc>
              <a:spcBef>
                <a:spcPts val="500"/>
              </a:spcBef>
              <a:spcAft>
                <a:spcPts val="0"/>
              </a:spcAft>
              <a:buSzPts val="1980"/>
              <a:buNone/>
              <a:defRPr sz="1800" b="1"/>
            </a:lvl3pPr>
            <a:lvl4pPr marL="1828800" lvl="3" indent="-228600" algn="l">
              <a:lnSpc>
                <a:spcPct val="120000"/>
              </a:lnSpc>
              <a:spcBef>
                <a:spcPts val="500"/>
              </a:spcBef>
              <a:spcAft>
                <a:spcPts val="0"/>
              </a:spcAft>
              <a:buSzPts val="1760"/>
              <a:buNone/>
              <a:defRPr sz="1600" b="1"/>
            </a:lvl4pPr>
            <a:lvl5pPr marL="2286000" lvl="4" indent="-228600" algn="l">
              <a:lnSpc>
                <a:spcPct val="120000"/>
              </a:lnSpc>
              <a:spcBef>
                <a:spcPts val="500"/>
              </a:spcBef>
              <a:spcAft>
                <a:spcPts val="0"/>
              </a:spcAft>
              <a:buSzPts val="1760"/>
              <a:buNone/>
              <a:defRPr sz="1600" b="1"/>
            </a:lvl5pPr>
            <a:lvl6pPr marL="2743200" lvl="5" indent="-228600" algn="l">
              <a:lnSpc>
                <a:spcPct val="120000"/>
              </a:lnSpc>
              <a:spcBef>
                <a:spcPts val="500"/>
              </a:spcBef>
              <a:spcAft>
                <a:spcPts val="0"/>
              </a:spcAft>
              <a:buSzPts val="1760"/>
              <a:buNone/>
              <a:defRPr sz="1600" b="1"/>
            </a:lvl6pPr>
            <a:lvl7pPr marL="3200400" lvl="6" indent="-228600" algn="l">
              <a:lnSpc>
                <a:spcPct val="120000"/>
              </a:lnSpc>
              <a:spcBef>
                <a:spcPts val="500"/>
              </a:spcBef>
              <a:spcAft>
                <a:spcPts val="0"/>
              </a:spcAft>
              <a:buSzPts val="1760"/>
              <a:buNone/>
              <a:defRPr sz="1600" b="1"/>
            </a:lvl7pPr>
            <a:lvl8pPr marL="3657600" lvl="7" indent="-228600" algn="l">
              <a:lnSpc>
                <a:spcPct val="120000"/>
              </a:lnSpc>
              <a:spcBef>
                <a:spcPts val="500"/>
              </a:spcBef>
              <a:spcAft>
                <a:spcPts val="0"/>
              </a:spcAft>
              <a:buSzPts val="1760"/>
              <a:buNone/>
              <a:defRPr sz="1600" b="1"/>
            </a:lvl8pPr>
            <a:lvl9pPr marL="4114800" lvl="8" indent="-228600" algn="l">
              <a:lnSpc>
                <a:spcPct val="120000"/>
              </a:lnSpc>
              <a:spcBef>
                <a:spcPts val="500"/>
              </a:spcBef>
              <a:spcAft>
                <a:spcPts val="0"/>
              </a:spcAft>
              <a:buSzPts val="1760"/>
              <a:buNone/>
              <a:defRPr sz="1600" b="1"/>
            </a:lvl9pPr>
          </a:lstStyle>
          <a:p>
            <a:endParaRPr/>
          </a:p>
        </p:txBody>
      </p:sp>
      <p:sp>
        <p:nvSpPr>
          <p:cNvPr id="165" name="Google Shape;165;p17"/>
          <p:cNvSpPr txBox="1">
            <a:spLocks noGrp="1"/>
          </p:cNvSpPr>
          <p:nvPr>
            <p:ph type="body" idx="2"/>
          </p:nvPr>
        </p:nvSpPr>
        <p:spPr>
          <a:xfrm>
            <a:off x="5125305" y="1488985"/>
            <a:ext cx="6264350" cy="1696853"/>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166" name="Google Shape;166;p17"/>
          <p:cNvSpPr txBox="1">
            <a:spLocks noGrp="1"/>
          </p:cNvSpPr>
          <p:nvPr>
            <p:ph type="body" idx="3"/>
          </p:nvPr>
        </p:nvSpPr>
        <p:spPr>
          <a:xfrm>
            <a:off x="5118653" y="3665887"/>
            <a:ext cx="6264414" cy="685800"/>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1000"/>
              </a:spcBef>
              <a:spcAft>
                <a:spcPts val="0"/>
              </a:spcAft>
              <a:buSzPts val="2420"/>
              <a:buNone/>
              <a:defRPr sz="2200" b="0" cap="none">
                <a:solidFill>
                  <a:schemeClr val="accent1"/>
                </a:solidFill>
              </a:defRPr>
            </a:lvl1pPr>
            <a:lvl2pPr marL="914400" lvl="1" indent="-228600" algn="l">
              <a:lnSpc>
                <a:spcPct val="120000"/>
              </a:lnSpc>
              <a:spcBef>
                <a:spcPts val="500"/>
              </a:spcBef>
              <a:spcAft>
                <a:spcPts val="0"/>
              </a:spcAft>
              <a:buSzPts val="2200"/>
              <a:buNone/>
              <a:defRPr sz="2000" b="1"/>
            </a:lvl2pPr>
            <a:lvl3pPr marL="1371600" lvl="2" indent="-228600" algn="l">
              <a:lnSpc>
                <a:spcPct val="120000"/>
              </a:lnSpc>
              <a:spcBef>
                <a:spcPts val="500"/>
              </a:spcBef>
              <a:spcAft>
                <a:spcPts val="0"/>
              </a:spcAft>
              <a:buSzPts val="1980"/>
              <a:buNone/>
              <a:defRPr sz="1800" b="1"/>
            </a:lvl3pPr>
            <a:lvl4pPr marL="1828800" lvl="3" indent="-228600" algn="l">
              <a:lnSpc>
                <a:spcPct val="120000"/>
              </a:lnSpc>
              <a:spcBef>
                <a:spcPts val="500"/>
              </a:spcBef>
              <a:spcAft>
                <a:spcPts val="0"/>
              </a:spcAft>
              <a:buSzPts val="1760"/>
              <a:buNone/>
              <a:defRPr sz="1600" b="1"/>
            </a:lvl4pPr>
            <a:lvl5pPr marL="2286000" lvl="4" indent="-228600" algn="l">
              <a:lnSpc>
                <a:spcPct val="120000"/>
              </a:lnSpc>
              <a:spcBef>
                <a:spcPts val="500"/>
              </a:spcBef>
              <a:spcAft>
                <a:spcPts val="0"/>
              </a:spcAft>
              <a:buSzPts val="1760"/>
              <a:buNone/>
              <a:defRPr sz="1600" b="1"/>
            </a:lvl5pPr>
            <a:lvl6pPr marL="2743200" lvl="5" indent="-228600" algn="l">
              <a:lnSpc>
                <a:spcPct val="120000"/>
              </a:lnSpc>
              <a:spcBef>
                <a:spcPts val="500"/>
              </a:spcBef>
              <a:spcAft>
                <a:spcPts val="0"/>
              </a:spcAft>
              <a:buSzPts val="1760"/>
              <a:buNone/>
              <a:defRPr sz="1600" b="1"/>
            </a:lvl6pPr>
            <a:lvl7pPr marL="3200400" lvl="6" indent="-228600" algn="l">
              <a:lnSpc>
                <a:spcPct val="120000"/>
              </a:lnSpc>
              <a:spcBef>
                <a:spcPts val="500"/>
              </a:spcBef>
              <a:spcAft>
                <a:spcPts val="0"/>
              </a:spcAft>
              <a:buSzPts val="1760"/>
              <a:buNone/>
              <a:defRPr sz="1600" b="1"/>
            </a:lvl7pPr>
            <a:lvl8pPr marL="3657600" lvl="7" indent="-228600" algn="l">
              <a:lnSpc>
                <a:spcPct val="120000"/>
              </a:lnSpc>
              <a:spcBef>
                <a:spcPts val="500"/>
              </a:spcBef>
              <a:spcAft>
                <a:spcPts val="0"/>
              </a:spcAft>
              <a:buSzPts val="1760"/>
              <a:buNone/>
              <a:defRPr sz="1600" b="1"/>
            </a:lvl8pPr>
            <a:lvl9pPr marL="4114800" lvl="8" indent="-228600" algn="l">
              <a:lnSpc>
                <a:spcPct val="120000"/>
              </a:lnSpc>
              <a:spcBef>
                <a:spcPts val="500"/>
              </a:spcBef>
              <a:spcAft>
                <a:spcPts val="0"/>
              </a:spcAft>
              <a:buSzPts val="1760"/>
              <a:buNone/>
              <a:defRPr sz="1600" b="1"/>
            </a:lvl9pPr>
          </a:lstStyle>
          <a:p>
            <a:endParaRPr/>
          </a:p>
        </p:txBody>
      </p:sp>
      <p:sp>
        <p:nvSpPr>
          <p:cNvPr id="167" name="Google Shape;167;p17"/>
          <p:cNvSpPr txBox="1">
            <a:spLocks noGrp="1"/>
          </p:cNvSpPr>
          <p:nvPr>
            <p:ph type="body" idx="4"/>
          </p:nvPr>
        </p:nvSpPr>
        <p:spPr>
          <a:xfrm>
            <a:off x="5118447" y="4351687"/>
            <a:ext cx="6265588" cy="1704060"/>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168" name="Google Shape;168;p17"/>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17"/>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17"/>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1"/>
        <p:cNvGrpSpPr/>
        <p:nvPr/>
      </p:nvGrpSpPr>
      <p:grpSpPr>
        <a:xfrm>
          <a:off x="0" y="0"/>
          <a:ext cx="0" cy="0"/>
          <a:chOff x="0" y="0"/>
          <a:chExt cx="0" cy="0"/>
        </a:xfrm>
      </p:grpSpPr>
      <p:grpSp>
        <p:nvGrpSpPr>
          <p:cNvPr id="172" name="Google Shape;172;p18"/>
          <p:cNvGrpSpPr/>
          <p:nvPr/>
        </p:nvGrpSpPr>
        <p:grpSpPr>
          <a:xfrm>
            <a:off x="-417513" y="0"/>
            <a:ext cx="12584114" cy="6853238"/>
            <a:chOff x="-417513" y="0"/>
            <a:chExt cx="12584114" cy="6853238"/>
          </a:xfrm>
        </p:grpSpPr>
        <p:sp>
          <p:nvSpPr>
            <p:cNvPr id="173" name="Google Shape;173;p18"/>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8"/>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8"/>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8"/>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8"/>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8"/>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8"/>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8"/>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8"/>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8"/>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8"/>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8"/>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8"/>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8"/>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8"/>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8"/>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8"/>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8"/>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8"/>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8"/>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8"/>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8"/>
          <p:cNvGrpSpPr/>
          <p:nvPr/>
        </p:nvGrpSpPr>
        <p:grpSpPr>
          <a:xfrm>
            <a:off x="800144" y="1699589"/>
            <a:ext cx="3674476" cy="3470421"/>
            <a:chOff x="697883" y="1816768"/>
            <a:chExt cx="3674476" cy="3470421"/>
          </a:xfrm>
        </p:grpSpPr>
        <p:sp>
          <p:nvSpPr>
            <p:cNvPr id="195" name="Google Shape;195;p18"/>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8"/>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8"/>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8" name="Google Shape;198;p18"/>
          <p:cNvSpPr txBox="1">
            <a:spLocks noGrp="1"/>
          </p:cNvSpPr>
          <p:nvPr>
            <p:ph type="title"/>
          </p:nvPr>
        </p:nvSpPr>
        <p:spPr>
          <a:xfrm>
            <a:off x="888632" y="2349925"/>
            <a:ext cx="3501196" cy="2456442"/>
          </a:xfrm>
          <a:prstGeom prst="rect">
            <a:avLst/>
          </a:prstGeom>
          <a:noFill/>
          <a:ln>
            <a:noFill/>
          </a:ln>
        </p:spPr>
        <p:txBody>
          <a:bodyPr spcFirstLastPara="1" wrap="square" lIns="228600" tIns="228600" rIns="228600" bIns="228600"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18"/>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8"/>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18"/>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2"/>
        <p:cNvGrpSpPr/>
        <p:nvPr/>
      </p:nvGrpSpPr>
      <p:grpSpPr>
        <a:xfrm>
          <a:off x="0" y="0"/>
          <a:ext cx="0" cy="0"/>
          <a:chOff x="0" y="0"/>
          <a:chExt cx="0" cy="0"/>
        </a:xfrm>
      </p:grpSpPr>
      <p:sp>
        <p:nvSpPr>
          <p:cNvPr id="203" name="Google Shape;203;p19"/>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19"/>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19"/>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6"/>
        <p:cNvGrpSpPr/>
        <p:nvPr/>
      </p:nvGrpSpPr>
      <p:grpSpPr>
        <a:xfrm>
          <a:off x="0" y="0"/>
          <a:ext cx="0" cy="0"/>
          <a:chOff x="0" y="0"/>
          <a:chExt cx="0" cy="0"/>
        </a:xfrm>
      </p:grpSpPr>
      <p:grpSp>
        <p:nvGrpSpPr>
          <p:cNvPr id="207" name="Google Shape;207;p20"/>
          <p:cNvGrpSpPr/>
          <p:nvPr/>
        </p:nvGrpSpPr>
        <p:grpSpPr>
          <a:xfrm>
            <a:off x="-417513" y="0"/>
            <a:ext cx="12584114" cy="6853238"/>
            <a:chOff x="-417513" y="0"/>
            <a:chExt cx="12584114" cy="6853238"/>
          </a:xfrm>
        </p:grpSpPr>
        <p:sp>
          <p:nvSpPr>
            <p:cNvPr id="208" name="Google Shape;208;p20"/>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0"/>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0"/>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0"/>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0"/>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0"/>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0"/>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0"/>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0"/>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0"/>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0"/>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0"/>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0"/>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0"/>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0"/>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0"/>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0"/>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0"/>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0"/>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0"/>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0"/>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9" name="Google Shape;229;p20"/>
          <p:cNvGrpSpPr/>
          <p:nvPr/>
        </p:nvGrpSpPr>
        <p:grpSpPr>
          <a:xfrm>
            <a:off x="800144" y="1699589"/>
            <a:ext cx="3674476" cy="3470421"/>
            <a:chOff x="697883" y="1816768"/>
            <a:chExt cx="3674476" cy="3470421"/>
          </a:xfrm>
        </p:grpSpPr>
        <p:sp>
          <p:nvSpPr>
            <p:cNvPr id="230" name="Google Shape;230;p20"/>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0"/>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0"/>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3" name="Google Shape;233;p20"/>
          <p:cNvSpPr txBox="1">
            <a:spLocks noGrp="1"/>
          </p:cNvSpPr>
          <p:nvPr>
            <p:ph type="title"/>
          </p:nvPr>
        </p:nvSpPr>
        <p:spPr>
          <a:xfrm>
            <a:off x="888631" y="2352026"/>
            <a:ext cx="3501197" cy="1223298"/>
          </a:xfrm>
          <a:prstGeom prst="rect">
            <a:avLst/>
          </a:prstGeom>
          <a:noFill/>
          <a:ln>
            <a:noFill/>
          </a:ln>
        </p:spPr>
        <p:txBody>
          <a:bodyPr spcFirstLastPara="1" wrap="square" lIns="228600" tIns="228600" rIns="228600" bIns="0" anchor="b" anchorCtr="0">
            <a:noAutofit/>
          </a:bodyPr>
          <a:lstStyle>
            <a:lvl1pPr lvl="0" algn="ctr">
              <a:lnSpc>
                <a:spcPct val="85000"/>
              </a:lnSpc>
              <a:spcBef>
                <a:spcPts val="0"/>
              </a:spcBef>
              <a:spcAft>
                <a:spcPts val="0"/>
              </a:spcAft>
              <a:buClr>
                <a:srgbClr val="FFFEFF"/>
              </a:buClr>
              <a:buSzPts val="3200"/>
              <a:buFont typeface="Calibri"/>
              <a:buNone/>
              <a:defRPr sz="3200">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4" name="Google Shape;234;p20"/>
          <p:cNvSpPr txBox="1">
            <a:spLocks noGrp="1"/>
          </p:cNvSpPr>
          <p:nvPr>
            <p:ph type="body" idx="1"/>
          </p:nvPr>
        </p:nvSpPr>
        <p:spPr>
          <a:xfrm>
            <a:off x="5109983" y="802809"/>
            <a:ext cx="6275035" cy="5249940"/>
          </a:xfrm>
          <a:prstGeom prst="rect">
            <a:avLst/>
          </a:prstGeom>
          <a:noFill/>
          <a:ln>
            <a:noFill/>
          </a:ln>
        </p:spPr>
        <p:txBody>
          <a:bodyPr spcFirstLastPara="1" wrap="square" lIns="91425" tIns="45700" rIns="91425" bIns="45700" anchor="ctr"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235" name="Google Shape;235;p20"/>
          <p:cNvSpPr txBox="1">
            <a:spLocks noGrp="1"/>
          </p:cNvSpPr>
          <p:nvPr>
            <p:ph type="body" idx="2"/>
          </p:nvPr>
        </p:nvSpPr>
        <p:spPr>
          <a:xfrm>
            <a:off x="888631" y="3580186"/>
            <a:ext cx="3501197" cy="1221164"/>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760"/>
              <a:buNone/>
              <a:defRPr sz="1600">
                <a:solidFill>
                  <a:srgbClr val="FFFEFF"/>
                </a:solidFill>
              </a:defRPr>
            </a:lvl1pPr>
            <a:lvl2pPr marL="914400" lvl="1" indent="-228600" algn="l">
              <a:lnSpc>
                <a:spcPct val="120000"/>
              </a:lnSpc>
              <a:spcBef>
                <a:spcPts val="500"/>
              </a:spcBef>
              <a:spcAft>
                <a:spcPts val="0"/>
              </a:spcAft>
              <a:buSzPts val="1540"/>
              <a:buNone/>
              <a:defRPr sz="1400"/>
            </a:lvl2pPr>
            <a:lvl3pPr marL="1371600" lvl="2" indent="-228600" algn="l">
              <a:lnSpc>
                <a:spcPct val="120000"/>
              </a:lnSpc>
              <a:spcBef>
                <a:spcPts val="500"/>
              </a:spcBef>
              <a:spcAft>
                <a:spcPts val="0"/>
              </a:spcAft>
              <a:buSzPts val="1320"/>
              <a:buNone/>
              <a:defRPr sz="1200"/>
            </a:lvl3pPr>
            <a:lvl4pPr marL="1828800" lvl="3" indent="-228600" algn="l">
              <a:lnSpc>
                <a:spcPct val="120000"/>
              </a:lnSpc>
              <a:spcBef>
                <a:spcPts val="500"/>
              </a:spcBef>
              <a:spcAft>
                <a:spcPts val="0"/>
              </a:spcAft>
              <a:buSzPts val="1100"/>
              <a:buNone/>
              <a:defRPr sz="1000"/>
            </a:lvl4pPr>
            <a:lvl5pPr marL="2286000" lvl="4" indent="-228600" algn="l">
              <a:lnSpc>
                <a:spcPct val="120000"/>
              </a:lnSpc>
              <a:spcBef>
                <a:spcPts val="500"/>
              </a:spcBef>
              <a:spcAft>
                <a:spcPts val="0"/>
              </a:spcAft>
              <a:buSzPts val="1100"/>
              <a:buNone/>
              <a:defRPr sz="1000"/>
            </a:lvl5pPr>
            <a:lvl6pPr marL="2743200" lvl="5" indent="-228600" algn="l">
              <a:lnSpc>
                <a:spcPct val="120000"/>
              </a:lnSpc>
              <a:spcBef>
                <a:spcPts val="500"/>
              </a:spcBef>
              <a:spcAft>
                <a:spcPts val="0"/>
              </a:spcAft>
              <a:buSzPts val="1100"/>
              <a:buNone/>
              <a:defRPr sz="1000"/>
            </a:lvl6pPr>
            <a:lvl7pPr marL="3200400" lvl="6" indent="-228600" algn="l">
              <a:lnSpc>
                <a:spcPct val="120000"/>
              </a:lnSpc>
              <a:spcBef>
                <a:spcPts val="500"/>
              </a:spcBef>
              <a:spcAft>
                <a:spcPts val="0"/>
              </a:spcAft>
              <a:buSzPts val="1100"/>
              <a:buNone/>
              <a:defRPr sz="1000"/>
            </a:lvl7pPr>
            <a:lvl8pPr marL="3657600" lvl="7" indent="-228600" algn="l">
              <a:lnSpc>
                <a:spcPct val="120000"/>
              </a:lnSpc>
              <a:spcBef>
                <a:spcPts val="500"/>
              </a:spcBef>
              <a:spcAft>
                <a:spcPts val="0"/>
              </a:spcAft>
              <a:buSzPts val="1100"/>
              <a:buNone/>
              <a:defRPr sz="1000"/>
            </a:lvl8pPr>
            <a:lvl9pPr marL="4114800" lvl="8" indent="-228600" algn="l">
              <a:lnSpc>
                <a:spcPct val="120000"/>
              </a:lnSpc>
              <a:spcBef>
                <a:spcPts val="500"/>
              </a:spcBef>
              <a:spcAft>
                <a:spcPts val="0"/>
              </a:spcAft>
              <a:buSzPts val="1100"/>
              <a:buNone/>
              <a:defRPr sz="1000"/>
            </a:lvl9pPr>
          </a:lstStyle>
          <a:p>
            <a:endParaRPr/>
          </a:p>
        </p:txBody>
      </p:sp>
      <p:sp>
        <p:nvSpPr>
          <p:cNvPr id="236" name="Google Shape;236;p20"/>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7" name="Google Shape;237;p20"/>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20"/>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9"/>
        <p:cNvGrpSpPr/>
        <p:nvPr/>
      </p:nvGrpSpPr>
      <p:grpSpPr>
        <a:xfrm>
          <a:off x="0" y="0"/>
          <a:ext cx="0" cy="0"/>
          <a:chOff x="0" y="0"/>
          <a:chExt cx="0" cy="0"/>
        </a:xfrm>
      </p:grpSpPr>
      <p:grpSp>
        <p:nvGrpSpPr>
          <p:cNvPr id="240" name="Google Shape;240;p21"/>
          <p:cNvGrpSpPr/>
          <p:nvPr/>
        </p:nvGrpSpPr>
        <p:grpSpPr>
          <a:xfrm>
            <a:off x="-329674" y="-59376"/>
            <a:ext cx="12515851" cy="6923798"/>
            <a:chOff x="-329674" y="-51881"/>
            <a:chExt cx="12515851" cy="6923798"/>
          </a:xfrm>
        </p:grpSpPr>
        <p:sp>
          <p:nvSpPr>
            <p:cNvPr id="241" name="Google Shape;241;p21"/>
            <p:cNvSpPr/>
            <p:nvPr/>
          </p:nvSpPr>
          <p:spPr>
            <a:xfrm>
              <a:off x="-329674" y="1298404"/>
              <a:ext cx="9702800" cy="5573512"/>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1"/>
            <p:cNvSpPr/>
            <p:nvPr/>
          </p:nvSpPr>
          <p:spPr>
            <a:xfrm>
              <a:off x="670451" y="2018236"/>
              <a:ext cx="7373938" cy="4848892"/>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1"/>
            <p:cNvSpPr/>
            <p:nvPr/>
          </p:nvSpPr>
          <p:spPr>
            <a:xfrm>
              <a:off x="251351" y="1788400"/>
              <a:ext cx="8035925" cy="5083516"/>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1"/>
            <p:cNvSpPr/>
            <p:nvPr/>
          </p:nvSpPr>
          <p:spPr>
            <a:xfrm>
              <a:off x="-1061" y="549842"/>
              <a:ext cx="10334625" cy="6322075"/>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1"/>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1"/>
            <p:cNvSpPr/>
            <p:nvPr/>
          </p:nvSpPr>
          <p:spPr>
            <a:xfrm>
              <a:off x="-1061" y="-51881"/>
              <a:ext cx="11091863" cy="6923796"/>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1"/>
            <p:cNvSpPr/>
            <p:nvPr/>
          </p:nvSpPr>
          <p:spPr>
            <a:xfrm>
              <a:off x="5426601" y="5579"/>
              <a:ext cx="5788025" cy="6847184"/>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1"/>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1"/>
            <p:cNvSpPr/>
            <p:nvPr/>
          </p:nvSpPr>
          <p:spPr>
            <a:xfrm>
              <a:off x="5821889" y="5579"/>
              <a:ext cx="5588000" cy="6866337"/>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1"/>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1"/>
            <p:cNvSpPr/>
            <p:nvPr/>
          </p:nvSpPr>
          <p:spPr>
            <a:xfrm>
              <a:off x="6012389" y="5579"/>
              <a:ext cx="5497513" cy="6866337"/>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1"/>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1"/>
            <p:cNvSpPr/>
            <p:nvPr/>
          </p:nvSpPr>
          <p:spPr>
            <a:xfrm>
              <a:off x="6210826" y="790"/>
              <a:ext cx="5522913" cy="6871126"/>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1"/>
            <p:cNvSpPr/>
            <p:nvPr/>
          </p:nvSpPr>
          <p:spPr>
            <a:xfrm>
              <a:off x="6463239" y="5579"/>
              <a:ext cx="5413375" cy="6866337"/>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1"/>
            <p:cNvSpPr/>
            <p:nvPr/>
          </p:nvSpPr>
          <p:spPr>
            <a:xfrm>
              <a:off x="6877576" y="5579"/>
              <a:ext cx="5037138" cy="6861550"/>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1"/>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1"/>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1"/>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1"/>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0" name="Google Shape;260;p21"/>
          <p:cNvGrpSpPr/>
          <p:nvPr/>
        </p:nvGrpSpPr>
        <p:grpSpPr>
          <a:xfrm>
            <a:off x="805336" y="1698331"/>
            <a:ext cx="5941540" cy="3470421"/>
            <a:chOff x="805336" y="1698331"/>
            <a:chExt cx="5941540" cy="3470421"/>
          </a:xfrm>
        </p:grpSpPr>
        <p:sp>
          <p:nvSpPr>
            <p:cNvPr id="261" name="Google Shape;261;p21"/>
            <p:cNvSpPr/>
            <p:nvPr/>
          </p:nvSpPr>
          <p:spPr>
            <a:xfrm>
              <a:off x="805336" y="1698331"/>
              <a:ext cx="5941540"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1"/>
            <p:cNvSpPr/>
            <p:nvPr/>
          </p:nvSpPr>
          <p:spPr>
            <a:xfrm rot="10800000">
              <a:off x="3618113" y="4896349"/>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1"/>
            <p:cNvSpPr/>
            <p:nvPr/>
          </p:nvSpPr>
          <p:spPr>
            <a:xfrm>
              <a:off x="805336" y="2274403"/>
              <a:ext cx="5941540"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4" name="Google Shape;264;p21"/>
          <p:cNvSpPr>
            <a:spLocks noGrp="1"/>
          </p:cNvSpPr>
          <p:nvPr>
            <p:ph type="pic" idx="2"/>
          </p:nvPr>
        </p:nvSpPr>
        <p:spPr>
          <a:xfrm>
            <a:off x="7543510" y="0"/>
            <a:ext cx="4648490" cy="6858000"/>
          </a:xfrm>
          <a:prstGeom prst="rect">
            <a:avLst/>
          </a:prstGeom>
          <a:solidFill>
            <a:srgbClr val="FEFEFE"/>
          </a:solidFill>
          <a:ln>
            <a:noFill/>
          </a:ln>
        </p:spPr>
      </p:sp>
      <p:sp>
        <p:nvSpPr>
          <p:cNvPr id="265" name="Google Shape;265;p21"/>
          <p:cNvSpPr txBox="1">
            <a:spLocks noGrp="1"/>
          </p:cNvSpPr>
          <p:nvPr>
            <p:ph type="title"/>
          </p:nvPr>
        </p:nvSpPr>
        <p:spPr>
          <a:xfrm>
            <a:off x="885443" y="2360255"/>
            <a:ext cx="5776646" cy="1178032"/>
          </a:xfrm>
          <a:prstGeom prst="rect">
            <a:avLst/>
          </a:prstGeom>
          <a:noFill/>
          <a:ln>
            <a:noFill/>
          </a:ln>
        </p:spPr>
        <p:txBody>
          <a:bodyPr spcFirstLastPara="1" wrap="square" lIns="228600" tIns="228600" rIns="228600" bIns="0" anchor="b" anchorCtr="0">
            <a:normAutofit/>
          </a:bodyPr>
          <a:lstStyle>
            <a:lvl1pPr lvl="0" algn="ctr">
              <a:lnSpc>
                <a:spcPct val="85000"/>
              </a:lnSpc>
              <a:spcBef>
                <a:spcPts val="0"/>
              </a:spcBef>
              <a:spcAft>
                <a:spcPts val="0"/>
              </a:spcAft>
              <a:buClr>
                <a:srgbClr val="FFFEFF"/>
              </a:buClr>
              <a:buSzPts val="3600"/>
              <a:buFont typeface="Calibri"/>
              <a:buNone/>
              <a:defRPr sz="3600">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6" name="Google Shape;266;p21"/>
          <p:cNvSpPr txBox="1">
            <a:spLocks noGrp="1"/>
          </p:cNvSpPr>
          <p:nvPr>
            <p:ph type="body" idx="1"/>
          </p:nvPr>
        </p:nvSpPr>
        <p:spPr>
          <a:xfrm>
            <a:off x="885443" y="3545012"/>
            <a:ext cx="5776646" cy="1274198"/>
          </a:xfrm>
          <a:prstGeom prst="rect">
            <a:avLst/>
          </a:prstGeom>
          <a:noFill/>
          <a:ln>
            <a:noFill/>
          </a:ln>
        </p:spPr>
        <p:txBody>
          <a:bodyPr spcFirstLastPara="1" wrap="square" lIns="91425" tIns="45700" rIns="91425" bIns="45700" anchor="t" anchorCtr="0">
            <a:normAutofit/>
          </a:bodyPr>
          <a:lstStyle>
            <a:lvl1pPr marL="457200" lvl="0" indent="-228600" algn="ctr">
              <a:lnSpc>
                <a:spcPct val="120000"/>
              </a:lnSpc>
              <a:spcBef>
                <a:spcPts val="1000"/>
              </a:spcBef>
              <a:spcAft>
                <a:spcPts val="0"/>
              </a:spcAft>
              <a:buSzPts val="1980"/>
              <a:buNone/>
              <a:defRPr sz="1800">
                <a:solidFill>
                  <a:srgbClr val="FFFEFF"/>
                </a:solidFill>
              </a:defRPr>
            </a:lvl1pPr>
            <a:lvl2pPr marL="914400" lvl="1" indent="-228600" algn="l">
              <a:lnSpc>
                <a:spcPct val="120000"/>
              </a:lnSpc>
              <a:spcBef>
                <a:spcPts val="500"/>
              </a:spcBef>
              <a:spcAft>
                <a:spcPts val="0"/>
              </a:spcAft>
              <a:buSzPts val="1540"/>
              <a:buNone/>
              <a:defRPr sz="1400"/>
            </a:lvl2pPr>
            <a:lvl3pPr marL="1371600" lvl="2" indent="-228600" algn="l">
              <a:lnSpc>
                <a:spcPct val="120000"/>
              </a:lnSpc>
              <a:spcBef>
                <a:spcPts val="500"/>
              </a:spcBef>
              <a:spcAft>
                <a:spcPts val="0"/>
              </a:spcAft>
              <a:buSzPts val="1320"/>
              <a:buNone/>
              <a:defRPr sz="1200"/>
            </a:lvl3pPr>
            <a:lvl4pPr marL="1828800" lvl="3" indent="-228600" algn="l">
              <a:lnSpc>
                <a:spcPct val="120000"/>
              </a:lnSpc>
              <a:spcBef>
                <a:spcPts val="500"/>
              </a:spcBef>
              <a:spcAft>
                <a:spcPts val="0"/>
              </a:spcAft>
              <a:buSzPts val="1100"/>
              <a:buNone/>
              <a:defRPr sz="1000"/>
            </a:lvl4pPr>
            <a:lvl5pPr marL="2286000" lvl="4" indent="-228600" algn="l">
              <a:lnSpc>
                <a:spcPct val="120000"/>
              </a:lnSpc>
              <a:spcBef>
                <a:spcPts val="500"/>
              </a:spcBef>
              <a:spcAft>
                <a:spcPts val="0"/>
              </a:spcAft>
              <a:buSzPts val="1100"/>
              <a:buNone/>
              <a:defRPr sz="1000"/>
            </a:lvl5pPr>
            <a:lvl6pPr marL="2743200" lvl="5" indent="-228600" algn="l">
              <a:lnSpc>
                <a:spcPct val="120000"/>
              </a:lnSpc>
              <a:spcBef>
                <a:spcPts val="500"/>
              </a:spcBef>
              <a:spcAft>
                <a:spcPts val="0"/>
              </a:spcAft>
              <a:buSzPts val="1100"/>
              <a:buNone/>
              <a:defRPr sz="1000"/>
            </a:lvl6pPr>
            <a:lvl7pPr marL="3200400" lvl="6" indent="-228600" algn="l">
              <a:lnSpc>
                <a:spcPct val="120000"/>
              </a:lnSpc>
              <a:spcBef>
                <a:spcPts val="500"/>
              </a:spcBef>
              <a:spcAft>
                <a:spcPts val="0"/>
              </a:spcAft>
              <a:buSzPts val="1100"/>
              <a:buNone/>
              <a:defRPr sz="1000"/>
            </a:lvl7pPr>
            <a:lvl8pPr marL="3657600" lvl="7" indent="-228600" algn="l">
              <a:lnSpc>
                <a:spcPct val="120000"/>
              </a:lnSpc>
              <a:spcBef>
                <a:spcPts val="500"/>
              </a:spcBef>
              <a:spcAft>
                <a:spcPts val="0"/>
              </a:spcAft>
              <a:buSzPts val="1100"/>
              <a:buNone/>
              <a:defRPr sz="1000"/>
            </a:lvl8pPr>
            <a:lvl9pPr marL="4114800" lvl="8" indent="-228600" algn="l">
              <a:lnSpc>
                <a:spcPct val="120000"/>
              </a:lnSpc>
              <a:spcBef>
                <a:spcPts val="500"/>
              </a:spcBef>
              <a:spcAft>
                <a:spcPts val="0"/>
              </a:spcAft>
              <a:buSzPts val="1100"/>
              <a:buNone/>
              <a:defRPr sz="1000"/>
            </a:lvl9pPr>
          </a:lstStyle>
          <a:p>
            <a:endParaRPr/>
          </a:p>
        </p:txBody>
      </p:sp>
      <p:sp>
        <p:nvSpPr>
          <p:cNvPr id="267" name="Google Shape;267;p21"/>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p21"/>
          <p:cNvSpPr txBox="1">
            <a:spLocks noGrp="1"/>
          </p:cNvSpPr>
          <p:nvPr>
            <p:ph type="ftr" idx="11"/>
          </p:nvPr>
        </p:nvSpPr>
        <p:spPr>
          <a:xfrm>
            <a:off x="804672" y="6227064"/>
            <a:ext cx="5942203"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9" name="Google Shape;269;p21"/>
          <p:cNvSpPr txBox="1">
            <a:spLocks noGrp="1"/>
          </p:cNvSpPr>
          <p:nvPr>
            <p:ph type="sldNum" idx="12"/>
          </p:nvPr>
        </p:nvSpPr>
        <p:spPr>
          <a:xfrm>
            <a:off x="5828377"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70"/>
        <p:cNvGrpSpPr/>
        <p:nvPr/>
      </p:nvGrpSpPr>
      <p:grpSpPr>
        <a:xfrm>
          <a:off x="0" y="0"/>
          <a:ext cx="0" cy="0"/>
          <a:chOff x="0" y="0"/>
          <a:chExt cx="0" cy="0"/>
        </a:xfrm>
      </p:grpSpPr>
      <p:grpSp>
        <p:nvGrpSpPr>
          <p:cNvPr id="271" name="Google Shape;271;p22"/>
          <p:cNvGrpSpPr/>
          <p:nvPr/>
        </p:nvGrpSpPr>
        <p:grpSpPr>
          <a:xfrm>
            <a:off x="-417513" y="0"/>
            <a:ext cx="12584114" cy="6853238"/>
            <a:chOff x="-417513" y="0"/>
            <a:chExt cx="12584114" cy="6853238"/>
          </a:xfrm>
        </p:grpSpPr>
        <p:sp>
          <p:nvSpPr>
            <p:cNvPr id="272" name="Google Shape;272;p22"/>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2"/>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2"/>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2"/>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2"/>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2"/>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2"/>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2"/>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2"/>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2"/>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2"/>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2"/>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2"/>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2"/>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2"/>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2"/>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2"/>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2"/>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2"/>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2"/>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2"/>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3" name="Google Shape;293;p22"/>
          <p:cNvGrpSpPr/>
          <p:nvPr/>
        </p:nvGrpSpPr>
        <p:grpSpPr>
          <a:xfrm>
            <a:off x="800144" y="1699589"/>
            <a:ext cx="3674476" cy="3470421"/>
            <a:chOff x="697883" y="1816768"/>
            <a:chExt cx="3674476" cy="3470421"/>
          </a:xfrm>
        </p:grpSpPr>
        <p:sp>
          <p:nvSpPr>
            <p:cNvPr id="294" name="Google Shape;294;p22"/>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2"/>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2"/>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7" name="Google Shape;297;p22"/>
          <p:cNvSpPr txBox="1">
            <a:spLocks noGrp="1"/>
          </p:cNvSpPr>
          <p:nvPr>
            <p:ph type="title"/>
          </p:nvPr>
        </p:nvSpPr>
        <p:spPr>
          <a:xfrm>
            <a:off x="888632" y="2349925"/>
            <a:ext cx="3501196" cy="2456441"/>
          </a:xfrm>
          <a:prstGeom prst="rect">
            <a:avLst/>
          </a:prstGeom>
          <a:noFill/>
          <a:ln>
            <a:noFill/>
          </a:ln>
        </p:spPr>
        <p:txBody>
          <a:bodyPr spcFirstLastPara="1" wrap="square" lIns="228600" tIns="228600" rIns="228600" bIns="228600" anchor="ctr" anchorCtr="0">
            <a:normAutofit/>
          </a:bodyPr>
          <a:lstStyle>
            <a:lvl1pPr lvl="0" algn="ctr">
              <a:lnSpc>
                <a:spcPct val="85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8" name="Google Shape;298;p22"/>
          <p:cNvSpPr txBox="1">
            <a:spLocks noGrp="1"/>
          </p:cNvSpPr>
          <p:nvPr>
            <p:ph type="body" idx="1"/>
          </p:nvPr>
        </p:nvSpPr>
        <p:spPr>
          <a:xfrm rot="5400000">
            <a:off x="5618955" y="285747"/>
            <a:ext cx="5257090" cy="6275035"/>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299" name="Google Shape;299;p22"/>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0" name="Google Shape;300;p22"/>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1" name="Google Shape;301;p22"/>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2"/>
        <p:cNvGrpSpPr/>
        <p:nvPr/>
      </p:nvGrpSpPr>
      <p:grpSpPr>
        <a:xfrm>
          <a:off x="0" y="0"/>
          <a:ext cx="0" cy="0"/>
          <a:chOff x="0" y="0"/>
          <a:chExt cx="0" cy="0"/>
        </a:xfrm>
      </p:grpSpPr>
      <p:grpSp>
        <p:nvGrpSpPr>
          <p:cNvPr id="303" name="Google Shape;303;p23"/>
          <p:cNvGrpSpPr/>
          <p:nvPr/>
        </p:nvGrpSpPr>
        <p:grpSpPr>
          <a:xfrm flipH="1">
            <a:off x="0" y="0"/>
            <a:ext cx="12584114" cy="6853238"/>
            <a:chOff x="-417513" y="0"/>
            <a:chExt cx="12584114" cy="6853238"/>
          </a:xfrm>
        </p:grpSpPr>
        <p:sp>
          <p:nvSpPr>
            <p:cNvPr id="304" name="Google Shape;304;p23"/>
            <p:cNvSpPr/>
            <p:nvPr/>
          </p:nvSpPr>
          <p:spPr>
            <a:xfrm>
              <a:off x="1306513" y="0"/>
              <a:ext cx="3862388" cy="6843713"/>
            </a:xfrm>
            <a:custGeom>
              <a:avLst/>
              <a:gdLst/>
              <a:ahLst/>
              <a:cxnLst/>
              <a:rect l="l" t="t" r="r" b="b"/>
              <a:pathLst>
                <a:path w="813" h="1440" extrusionOk="0">
                  <a:moveTo>
                    <a:pt x="813" y="0"/>
                  </a:moveTo>
                  <a:cubicBezTo>
                    <a:pt x="331" y="221"/>
                    <a:pt x="0" y="1039"/>
                    <a:pt x="43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3"/>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3"/>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3"/>
            <p:cNvSpPr/>
            <p:nvPr/>
          </p:nvSpPr>
          <p:spPr>
            <a:xfrm>
              <a:off x="1120775" y="0"/>
              <a:ext cx="3676650" cy="6843713"/>
            </a:xfrm>
            <a:custGeom>
              <a:avLst/>
              <a:gdLst/>
              <a:ahLst/>
              <a:cxnLst/>
              <a:rect l="l" t="t" r="r" b="b"/>
              <a:pathLst>
                <a:path w="774" h="1440" extrusionOk="0">
                  <a:moveTo>
                    <a:pt x="774" y="0"/>
                  </a:moveTo>
                  <a:cubicBezTo>
                    <a:pt x="312" y="240"/>
                    <a:pt x="0" y="1034"/>
                    <a:pt x="411" y="144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3"/>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3"/>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9525" cap="flat" cmpd="sng">
              <a:solidFill>
                <a:schemeClr val="dk1">
                  <a:alpha val="20000"/>
                </a:schemeClr>
              </a:solidFill>
              <a:prstDash val="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3"/>
            <p:cNvSpPr/>
            <p:nvPr/>
          </p:nvSpPr>
          <p:spPr>
            <a:xfrm>
              <a:off x="1001713" y="0"/>
              <a:ext cx="3621088" cy="6843713"/>
            </a:xfrm>
            <a:custGeom>
              <a:avLst/>
              <a:gdLst/>
              <a:ahLst/>
              <a:cxnLst/>
              <a:rect l="l" t="t" r="r" b="b"/>
              <a:pathLst>
                <a:path w="762" h="1440" extrusionOk="0">
                  <a:moveTo>
                    <a:pt x="762" y="0"/>
                  </a:moveTo>
                  <a:cubicBezTo>
                    <a:pt x="308" y="245"/>
                    <a:pt x="0" y="1033"/>
                    <a:pt x="403"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3"/>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3"/>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3"/>
            <p:cNvSpPr/>
            <p:nvPr/>
          </p:nvSpPr>
          <p:spPr>
            <a:xfrm>
              <a:off x="1001713" y="0"/>
              <a:ext cx="3244850" cy="6843713"/>
            </a:xfrm>
            <a:custGeom>
              <a:avLst/>
              <a:gdLst/>
              <a:ahLst/>
              <a:cxnLst/>
              <a:rect l="l" t="t" r="r" b="b"/>
              <a:pathLst>
                <a:path w="683" h="1440" extrusionOk="0">
                  <a:moveTo>
                    <a:pt x="683" y="0"/>
                  </a:moveTo>
                  <a:cubicBezTo>
                    <a:pt x="258" y="256"/>
                    <a:pt x="0" y="1041"/>
                    <a:pt x="355"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3"/>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3"/>
            <p:cNvSpPr/>
            <p:nvPr/>
          </p:nvSpPr>
          <p:spPr>
            <a:xfrm>
              <a:off x="889000" y="0"/>
              <a:ext cx="3230563" cy="6843713"/>
            </a:xfrm>
            <a:custGeom>
              <a:avLst/>
              <a:gdLst/>
              <a:ahLst/>
              <a:cxnLst/>
              <a:rect l="l" t="t" r="r" b="b"/>
              <a:pathLst>
                <a:path w="680" h="1440" extrusionOk="0">
                  <a:moveTo>
                    <a:pt x="680" y="0"/>
                  </a:moveTo>
                  <a:cubicBezTo>
                    <a:pt x="257" y="265"/>
                    <a:pt x="0" y="1026"/>
                    <a:pt x="337"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3"/>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3"/>
            <p:cNvSpPr/>
            <p:nvPr/>
          </p:nvSpPr>
          <p:spPr>
            <a:xfrm>
              <a:off x="484188" y="0"/>
              <a:ext cx="3421063" cy="6843713"/>
            </a:xfrm>
            <a:custGeom>
              <a:avLst/>
              <a:gdLst/>
              <a:ahLst/>
              <a:cxnLst/>
              <a:rect l="l" t="t" r="r" b="b"/>
              <a:pathLst>
                <a:path w="720" h="1440" extrusionOk="0">
                  <a:moveTo>
                    <a:pt x="720" y="0"/>
                  </a:moveTo>
                  <a:cubicBezTo>
                    <a:pt x="316" y="282"/>
                    <a:pt x="0" y="1018"/>
                    <a:pt x="362"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3"/>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3"/>
            <p:cNvSpPr/>
            <p:nvPr/>
          </p:nvSpPr>
          <p:spPr>
            <a:xfrm>
              <a:off x="598488" y="0"/>
              <a:ext cx="2717800" cy="6843713"/>
            </a:xfrm>
            <a:custGeom>
              <a:avLst/>
              <a:gdLst/>
              <a:ahLst/>
              <a:cxnLst/>
              <a:rect l="l" t="t" r="r" b="b"/>
              <a:pathLst>
                <a:path w="572" h="1440" extrusionOk="0">
                  <a:moveTo>
                    <a:pt x="572" y="0"/>
                  </a:moveTo>
                  <a:cubicBezTo>
                    <a:pt x="213" y="320"/>
                    <a:pt x="0" y="979"/>
                    <a:pt x="164" y="1440"/>
                  </a:cubicBezTo>
                </a:path>
              </a:pathLst>
            </a:custGeom>
            <a:noFill/>
            <a:ln w="12700" cap="flat" cmpd="sng">
              <a:solidFill>
                <a:schemeClr val="dk1">
                  <a:alpha val="20000"/>
                </a:schemeClr>
              </a:solidFill>
              <a:prstDash val="dashDot"/>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3"/>
            <p:cNvSpPr/>
            <p:nvPr/>
          </p:nvSpPr>
          <p:spPr>
            <a:xfrm>
              <a:off x="261938" y="0"/>
              <a:ext cx="2944813" cy="6843713"/>
            </a:xfrm>
            <a:custGeom>
              <a:avLst/>
              <a:gdLst/>
              <a:ahLst/>
              <a:cxnLst/>
              <a:rect l="l" t="t" r="r" b="b"/>
              <a:pathLst>
                <a:path w="620" h="1440" extrusionOk="0">
                  <a:moveTo>
                    <a:pt x="620" y="0"/>
                  </a:moveTo>
                  <a:cubicBezTo>
                    <a:pt x="248" y="325"/>
                    <a:pt x="0" y="960"/>
                    <a:pt x="186" y="1440"/>
                  </a:cubicBezTo>
                </a:path>
              </a:pathLst>
            </a:custGeom>
            <a:noFill/>
            <a:ln w="9525" cap="flat" cmpd="sng">
              <a:solidFill>
                <a:schemeClr val="dk1">
                  <a:alpha val="20000"/>
                </a:schemeClr>
              </a:solidFill>
              <a:prstDash val="lgDash"/>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3"/>
            <p:cNvSpPr/>
            <p:nvPr/>
          </p:nvSpPr>
          <p:spPr>
            <a:xfrm>
              <a:off x="-417513" y="0"/>
              <a:ext cx="2403475" cy="6843713"/>
            </a:xfrm>
            <a:custGeom>
              <a:avLst/>
              <a:gdLst/>
              <a:ahLst/>
              <a:cxnLst/>
              <a:rect l="l" t="t" r="r" b="b"/>
              <a:pathLst>
                <a:path w="506" h="1440" extrusionOk="0">
                  <a:moveTo>
                    <a:pt x="506" y="0"/>
                  </a:moveTo>
                  <a:cubicBezTo>
                    <a:pt x="109" y="356"/>
                    <a:pt x="0" y="943"/>
                    <a:pt x="171" y="1440"/>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3"/>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3"/>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3"/>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9525" cap="flat" cmpd="sng">
              <a:solidFill>
                <a:schemeClr val="dk1">
                  <a:alpha val="20000"/>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5" name="Google Shape;325;p23"/>
          <p:cNvGrpSpPr/>
          <p:nvPr/>
        </p:nvGrpSpPr>
        <p:grpSpPr>
          <a:xfrm>
            <a:off x="7718948" y="1699589"/>
            <a:ext cx="3674476" cy="3470421"/>
            <a:chOff x="697883" y="1816768"/>
            <a:chExt cx="3674476" cy="3470421"/>
          </a:xfrm>
        </p:grpSpPr>
        <p:sp>
          <p:nvSpPr>
            <p:cNvPr id="326" name="Google Shape;326;p23"/>
            <p:cNvSpPr/>
            <p:nvPr/>
          </p:nvSpPr>
          <p:spPr>
            <a:xfrm>
              <a:off x="697883" y="1816768"/>
              <a:ext cx="3674476" cy="50292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3"/>
            <p:cNvSpPr/>
            <p:nvPr/>
          </p:nvSpPr>
          <p:spPr>
            <a:xfrm rot="10800000">
              <a:off x="2380224" y="5014786"/>
              <a:ext cx="315988" cy="272403"/>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3"/>
            <p:cNvSpPr/>
            <p:nvPr/>
          </p:nvSpPr>
          <p:spPr>
            <a:xfrm>
              <a:off x="704075" y="2392840"/>
              <a:ext cx="3668284" cy="2624327"/>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9" name="Google Shape;329;p23"/>
          <p:cNvSpPr txBox="1">
            <a:spLocks noGrp="1"/>
          </p:cNvSpPr>
          <p:nvPr>
            <p:ph type="title"/>
          </p:nvPr>
        </p:nvSpPr>
        <p:spPr>
          <a:xfrm rot="5400000">
            <a:off x="8329814" y="1827549"/>
            <a:ext cx="2456442" cy="3501195"/>
          </a:xfrm>
          <a:prstGeom prst="rect">
            <a:avLst/>
          </a:prstGeom>
          <a:noFill/>
          <a:ln>
            <a:noFill/>
          </a:ln>
        </p:spPr>
        <p:txBody>
          <a:bodyPr spcFirstLastPara="1" wrap="square" lIns="228600" tIns="228600" rIns="228600" bIns="228600" anchor="ctr" anchorCtr="0">
            <a:normAutofit/>
          </a:bodyPr>
          <a:lstStyle>
            <a:lvl1pPr lvl="0" algn="l">
              <a:lnSpc>
                <a:spcPct val="80000"/>
              </a:lnSpc>
              <a:spcBef>
                <a:spcPts val="0"/>
              </a:spcBef>
              <a:spcAft>
                <a:spcPts val="0"/>
              </a:spcAft>
              <a:buClr>
                <a:srgbClr val="FFFEFF"/>
              </a:buClr>
              <a:buSzPts val="4000"/>
              <a:buFont typeface="Calibri"/>
              <a:buNone/>
              <a:defRPr>
                <a:solidFill>
                  <a:srgbClr val="FFFE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0" name="Google Shape;330;p23"/>
          <p:cNvSpPr txBox="1">
            <a:spLocks noGrp="1"/>
          </p:cNvSpPr>
          <p:nvPr>
            <p:ph type="body" idx="1"/>
          </p:nvPr>
        </p:nvSpPr>
        <p:spPr>
          <a:xfrm rot="5400000">
            <a:off x="1308407" y="292785"/>
            <a:ext cx="5257303" cy="6268622"/>
          </a:xfrm>
          <a:prstGeom prst="rect">
            <a:avLst/>
          </a:prstGeom>
          <a:noFill/>
          <a:ln>
            <a:noFill/>
          </a:ln>
        </p:spPr>
        <p:txBody>
          <a:bodyPr spcFirstLastPara="1" wrap="square" lIns="91425" tIns="45700" rIns="91425" bIns="45700" anchor="t" anchorCtr="0">
            <a:normAutofit/>
          </a:bodyPr>
          <a:lstStyle>
            <a:lvl1pPr marL="457200" lvl="0" indent="-354330" algn="l">
              <a:lnSpc>
                <a:spcPct val="120000"/>
              </a:lnSpc>
              <a:spcBef>
                <a:spcPts val="1000"/>
              </a:spcBef>
              <a:spcAft>
                <a:spcPts val="0"/>
              </a:spcAft>
              <a:buSzPts val="1980"/>
              <a:buChar char="▪"/>
              <a:defRPr/>
            </a:lvl1pPr>
            <a:lvl2pPr marL="914400" lvl="1" indent="-354330" algn="l">
              <a:lnSpc>
                <a:spcPct val="120000"/>
              </a:lnSpc>
              <a:spcBef>
                <a:spcPts val="500"/>
              </a:spcBef>
              <a:spcAft>
                <a:spcPts val="0"/>
              </a:spcAft>
              <a:buSzPts val="1980"/>
              <a:buChar char="▪"/>
              <a:defRPr/>
            </a:lvl2pPr>
            <a:lvl3pPr marL="1371600" lvl="2" indent="-354330" algn="l">
              <a:lnSpc>
                <a:spcPct val="120000"/>
              </a:lnSpc>
              <a:spcBef>
                <a:spcPts val="500"/>
              </a:spcBef>
              <a:spcAft>
                <a:spcPts val="0"/>
              </a:spcAft>
              <a:buSzPts val="1980"/>
              <a:buChar char="▪"/>
              <a:defRPr/>
            </a:lvl3pPr>
            <a:lvl4pPr marL="1828800" lvl="3" indent="-354330" algn="l">
              <a:lnSpc>
                <a:spcPct val="120000"/>
              </a:lnSpc>
              <a:spcBef>
                <a:spcPts val="500"/>
              </a:spcBef>
              <a:spcAft>
                <a:spcPts val="0"/>
              </a:spcAft>
              <a:buSzPts val="1980"/>
              <a:buChar char="▪"/>
              <a:defRPr/>
            </a:lvl4pPr>
            <a:lvl5pPr marL="2286000" lvl="4" indent="-354329" algn="l">
              <a:lnSpc>
                <a:spcPct val="120000"/>
              </a:lnSpc>
              <a:spcBef>
                <a:spcPts val="500"/>
              </a:spcBef>
              <a:spcAft>
                <a:spcPts val="0"/>
              </a:spcAft>
              <a:buSzPts val="1980"/>
              <a:buChar char="▪"/>
              <a:defRPr/>
            </a:lvl5pPr>
            <a:lvl6pPr marL="2743200" lvl="5" indent="-354329" algn="l">
              <a:lnSpc>
                <a:spcPct val="120000"/>
              </a:lnSpc>
              <a:spcBef>
                <a:spcPts val="500"/>
              </a:spcBef>
              <a:spcAft>
                <a:spcPts val="0"/>
              </a:spcAft>
              <a:buSzPts val="1980"/>
              <a:buChar char="▪"/>
              <a:defRPr/>
            </a:lvl6pPr>
            <a:lvl7pPr marL="3200400" lvl="6" indent="-354329" algn="l">
              <a:lnSpc>
                <a:spcPct val="120000"/>
              </a:lnSpc>
              <a:spcBef>
                <a:spcPts val="500"/>
              </a:spcBef>
              <a:spcAft>
                <a:spcPts val="0"/>
              </a:spcAft>
              <a:buSzPts val="1980"/>
              <a:buChar char="▪"/>
              <a:defRPr/>
            </a:lvl7pPr>
            <a:lvl8pPr marL="3657600" lvl="7" indent="-354329" algn="l">
              <a:lnSpc>
                <a:spcPct val="120000"/>
              </a:lnSpc>
              <a:spcBef>
                <a:spcPts val="500"/>
              </a:spcBef>
              <a:spcAft>
                <a:spcPts val="0"/>
              </a:spcAft>
              <a:buSzPts val="1980"/>
              <a:buChar char="▪"/>
              <a:defRPr/>
            </a:lvl8pPr>
            <a:lvl9pPr marL="4114800" lvl="8" indent="-354329" algn="l">
              <a:lnSpc>
                <a:spcPct val="120000"/>
              </a:lnSpc>
              <a:spcBef>
                <a:spcPts val="500"/>
              </a:spcBef>
              <a:spcAft>
                <a:spcPts val="0"/>
              </a:spcAft>
              <a:buSzPts val="1980"/>
              <a:buChar char="▪"/>
              <a:defRPr/>
            </a:lvl9pPr>
          </a:lstStyle>
          <a:p>
            <a:endParaRPr/>
          </a:p>
        </p:txBody>
      </p:sp>
      <p:sp>
        <p:nvSpPr>
          <p:cNvPr id="331" name="Google Shape;331;p23"/>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2" name="Google Shape;332;p23"/>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3" name="Google Shape;333;p23"/>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91161" y="2358391"/>
            <a:ext cx="3498667" cy="2456485"/>
          </a:xfrm>
          <a:prstGeom prst="rect">
            <a:avLst/>
          </a:prstGeom>
          <a:noFill/>
          <a:ln>
            <a:noFill/>
          </a:ln>
        </p:spPr>
        <p:txBody>
          <a:bodyPr spcFirstLastPara="1" wrap="square" lIns="228600" tIns="228600" rIns="228600" bIns="228600" anchor="ctr" anchorCtr="0">
            <a:normAutofit/>
          </a:bodyPr>
          <a:lstStyle>
            <a:lvl1pPr marR="0" lvl="0" algn="ctr" rtl="0">
              <a:lnSpc>
                <a:spcPct val="85000"/>
              </a:lnSpc>
              <a:spcBef>
                <a:spcPts val="0"/>
              </a:spcBef>
              <a:spcAft>
                <a:spcPts val="0"/>
              </a:spcAft>
              <a:buClr>
                <a:schemeClr val="dk1"/>
              </a:buClr>
              <a:buSzPts val="4000"/>
              <a:buFont typeface="Calibri"/>
              <a:buNone/>
              <a:defRPr sz="4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5434982" y="794719"/>
            <a:ext cx="5950036" cy="5257090"/>
          </a:xfrm>
          <a:prstGeom prst="rect">
            <a:avLst/>
          </a:prstGeom>
          <a:noFill/>
          <a:ln>
            <a:noFill/>
          </a:ln>
        </p:spPr>
        <p:txBody>
          <a:bodyPr spcFirstLastPara="1" wrap="square" lIns="91425" tIns="45700" rIns="91425" bIns="45700" anchor="t" anchorCtr="0">
            <a:normAutofit/>
          </a:bodyPr>
          <a:lstStyle>
            <a:lvl1pPr marL="457200" marR="0" lvl="0" indent="-354330" algn="l" rtl="0">
              <a:lnSpc>
                <a:spcPct val="120000"/>
              </a:lnSpc>
              <a:spcBef>
                <a:spcPts val="1000"/>
              </a:spcBef>
              <a:spcAft>
                <a:spcPts val="0"/>
              </a:spcAft>
              <a:buClr>
                <a:schemeClr val="accent1"/>
              </a:buClr>
              <a:buSzPts val="1980"/>
              <a:buFont typeface="Noto Sans Symbols"/>
              <a:buChar char="▪"/>
              <a:defRPr sz="1800" b="0" i="0" u="none" strike="noStrike" cap="none">
                <a:solidFill>
                  <a:schemeClr val="dk1"/>
                </a:solidFill>
                <a:latin typeface="Rockwell"/>
                <a:ea typeface="Rockwell"/>
                <a:cs typeface="Rockwell"/>
                <a:sym typeface="Rockwell"/>
              </a:defRPr>
            </a:lvl1pPr>
            <a:lvl2pPr marL="914400" marR="0" lvl="1" indent="-340360" algn="l" rtl="0">
              <a:lnSpc>
                <a:spcPct val="120000"/>
              </a:lnSpc>
              <a:spcBef>
                <a:spcPts val="500"/>
              </a:spcBef>
              <a:spcAft>
                <a:spcPts val="0"/>
              </a:spcAft>
              <a:buClr>
                <a:schemeClr val="accent1"/>
              </a:buClr>
              <a:buSzPts val="1760"/>
              <a:buFont typeface="Noto Sans Symbols"/>
              <a:buChar char="▪"/>
              <a:defRPr sz="1600" b="0" i="0" u="none" strike="noStrike" cap="none">
                <a:solidFill>
                  <a:schemeClr val="dk1"/>
                </a:solidFill>
                <a:latin typeface="Rockwell"/>
                <a:ea typeface="Rockwell"/>
                <a:cs typeface="Rockwell"/>
                <a:sym typeface="Rockwell"/>
              </a:defRPr>
            </a:lvl2pPr>
            <a:lvl3pPr marL="1371600" marR="0" lvl="2" indent="-326389" algn="l" rtl="0">
              <a:lnSpc>
                <a:spcPct val="120000"/>
              </a:lnSpc>
              <a:spcBef>
                <a:spcPts val="500"/>
              </a:spcBef>
              <a:spcAft>
                <a:spcPts val="0"/>
              </a:spcAft>
              <a:buClr>
                <a:schemeClr val="accent1"/>
              </a:buClr>
              <a:buSzPts val="1540"/>
              <a:buFont typeface="Noto Sans Symbols"/>
              <a:buChar char="▪"/>
              <a:defRPr sz="1400" b="0" i="0" u="none" strike="noStrike" cap="none">
                <a:solidFill>
                  <a:schemeClr val="dk1"/>
                </a:solidFill>
                <a:latin typeface="Rockwell"/>
                <a:ea typeface="Rockwell"/>
                <a:cs typeface="Rockwell"/>
                <a:sym typeface="Rockwell"/>
              </a:defRPr>
            </a:lvl3pPr>
            <a:lvl4pPr marL="1828800" marR="0" lvl="3" indent="-312419"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4pPr>
            <a:lvl5pPr marL="2286000" marR="0" lvl="4"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5pPr>
            <a:lvl6pPr marL="2743200" marR="0" lvl="5"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6pPr>
            <a:lvl7pPr marL="3200400" marR="0" lvl="6"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7pPr>
            <a:lvl8pPr marL="3657600" marR="0" lvl="7"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8pPr>
            <a:lvl9pPr marL="4114800" marR="0" lvl="8" indent="-312420" algn="l" rtl="0">
              <a:lnSpc>
                <a:spcPct val="120000"/>
              </a:lnSpc>
              <a:spcBef>
                <a:spcPts val="500"/>
              </a:spcBef>
              <a:spcAft>
                <a:spcPts val="0"/>
              </a:spcAft>
              <a:buClr>
                <a:schemeClr val="accent1"/>
              </a:buClr>
              <a:buSzPts val="1320"/>
              <a:buFont typeface="Noto Sans Symbols"/>
              <a:buChar char="▪"/>
              <a:defRPr sz="1200" b="0" i="0" u="none" strike="noStrike" cap="none">
                <a:solidFill>
                  <a:schemeClr val="dk1"/>
                </a:solidFill>
                <a:latin typeface="Rockwell"/>
                <a:ea typeface="Rockwell"/>
                <a:cs typeface="Rockwell"/>
                <a:sym typeface="Rockwell"/>
              </a:defRPr>
            </a:lvl9pPr>
          </a:lstStyle>
          <a:p>
            <a:endParaRPr/>
          </a:p>
        </p:txBody>
      </p:sp>
      <p:sp>
        <p:nvSpPr>
          <p:cNvPr id="8" name="Google Shape;8;p12"/>
          <p:cNvSpPr txBox="1">
            <a:spLocks noGrp="1"/>
          </p:cNvSpPr>
          <p:nvPr>
            <p:ph type="dt" idx="10"/>
          </p:nvPr>
        </p:nvSpPr>
        <p:spPr>
          <a:xfrm>
            <a:off x="804672" y="320040"/>
            <a:ext cx="3657600" cy="3200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9pPr>
          </a:lstStyle>
          <a:p>
            <a:endParaRPr/>
          </a:p>
        </p:txBody>
      </p:sp>
      <p:sp>
        <p:nvSpPr>
          <p:cNvPr id="9" name="Google Shape;9;p12"/>
          <p:cNvSpPr txBox="1">
            <a:spLocks noGrp="1"/>
          </p:cNvSpPr>
          <p:nvPr>
            <p:ph type="ftr" idx="11"/>
          </p:nvPr>
        </p:nvSpPr>
        <p:spPr>
          <a:xfrm>
            <a:off x="804672" y="6227064"/>
            <a:ext cx="10588752" cy="32004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888888"/>
                </a:solidFill>
                <a:latin typeface="Rockwell"/>
                <a:ea typeface="Rockwell"/>
                <a:cs typeface="Rockwell"/>
                <a:sym typeface="Rockwell"/>
              </a:defRPr>
            </a:lvl1pPr>
            <a:lvl2pPr marR="0" lvl="1"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2pPr>
            <a:lvl3pPr marR="0" lvl="2"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3pPr>
            <a:lvl4pPr marR="0" lvl="3"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4pPr>
            <a:lvl5pPr marR="0" lvl="4"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5pPr>
            <a:lvl6pPr marR="0" lvl="5"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6pPr>
            <a:lvl7pPr marR="0" lvl="6"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7pPr>
            <a:lvl8pPr marR="0" lvl="7"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8pPr>
            <a:lvl9pPr marR="0" lvl="8" algn="l" rtl="0">
              <a:spcBef>
                <a:spcPts val="0"/>
              </a:spcBef>
              <a:spcAft>
                <a:spcPts val="0"/>
              </a:spcAft>
              <a:buSzPts val="1400"/>
              <a:buNone/>
              <a:defRPr sz="1800" b="0" i="0" u="none" strike="noStrike" cap="none">
                <a:solidFill>
                  <a:schemeClr val="dk1"/>
                </a:solidFill>
                <a:latin typeface="Rockwell"/>
                <a:ea typeface="Rockwell"/>
                <a:cs typeface="Rockwell"/>
                <a:sym typeface="Rockwell"/>
              </a:defRPr>
            </a:lvl9pPr>
          </a:lstStyle>
          <a:p>
            <a:endParaRPr/>
          </a:p>
        </p:txBody>
      </p:sp>
      <p:sp>
        <p:nvSpPr>
          <p:cNvPr id="10" name="Google Shape;10;p12"/>
          <p:cNvSpPr txBox="1">
            <a:spLocks noGrp="1"/>
          </p:cNvSpPr>
          <p:nvPr>
            <p:ph type="sldNum" idx="12"/>
          </p:nvPr>
        </p:nvSpPr>
        <p:spPr>
          <a:xfrm>
            <a:off x="10469880" y="320040"/>
            <a:ext cx="914400" cy="32004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00" b="0" i="0" u="none" strike="noStrike" cap="none">
                <a:solidFill>
                  <a:srgbClr val="888888"/>
                </a:solidFill>
                <a:latin typeface="Rockwell"/>
                <a:ea typeface="Rockwell"/>
                <a:cs typeface="Rockwell"/>
                <a:sym typeface="Rockwell"/>
              </a:defRPr>
            </a:lvl1pPr>
            <a:lvl2pPr marL="0" marR="0" lvl="1" indent="0" algn="r" rtl="0">
              <a:spcBef>
                <a:spcPts val="0"/>
              </a:spcBef>
              <a:buNone/>
              <a:defRPr sz="1000" b="0" i="0" u="none" strike="noStrike" cap="none">
                <a:solidFill>
                  <a:srgbClr val="888888"/>
                </a:solidFill>
                <a:latin typeface="Rockwell"/>
                <a:ea typeface="Rockwell"/>
                <a:cs typeface="Rockwell"/>
                <a:sym typeface="Rockwell"/>
              </a:defRPr>
            </a:lvl2pPr>
            <a:lvl3pPr marL="0" marR="0" lvl="2" indent="0" algn="r" rtl="0">
              <a:spcBef>
                <a:spcPts val="0"/>
              </a:spcBef>
              <a:buNone/>
              <a:defRPr sz="1000" b="0" i="0" u="none" strike="noStrike" cap="none">
                <a:solidFill>
                  <a:srgbClr val="888888"/>
                </a:solidFill>
                <a:latin typeface="Rockwell"/>
                <a:ea typeface="Rockwell"/>
                <a:cs typeface="Rockwell"/>
                <a:sym typeface="Rockwell"/>
              </a:defRPr>
            </a:lvl3pPr>
            <a:lvl4pPr marL="0" marR="0" lvl="3" indent="0" algn="r" rtl="0">
              <a:spcBef>
                <a:spcPts val="0"/>
              </a:spcBef>
              <a:buNone/>
              <a:defRPr sz="1000" b="0" i="0" u="none" strike="noStrike" cap="none">
                <a:solidFill>
                  <a:srgbClr val="888888"/>
                </a:solidFill>
                <a:latin typeface="Rockwell"/>
                <a:ea typeface="Rockwell"/>
                <a:cs typeface="Rockwell"/>
                <a:sym typeface="Rockwell"/>
              </a:defRPr>
            </a:lvl4pPr>
            <a:lvl5pPr marL="0" marR="0" lvl="4" indent="0" algn="r" rtl="0">
              <a:spcBef>
                <a:spcPts val="0"/>
              </a:spcBef>
              <a:buNone/>
              <a:defRPr sz="1000" b="0" i="0" u="none" strike="noStrike" cap="none">
                <a:solidFill>
                  <a:srgbClr val="888888"/>
                </a:solidFill>
                <a:latin typeface="Rockwell"/>
                <a:ea typeface="Rockwell"/>
                <a:cs typeface="Rockwell"/>
                <a:sym typeface="Rockwell"/>
              </a:defRPr>
            </a:lvl5pPr>
            <a:lvl6pPr marL="0" marR="0" lvl="5" indent="0" algn="r" rtl="0">
              <a:spcBef>
                <a:spcPts val="0"/>
              </a:spcBef>
              <a:buNone/>
              <a:defRPr sz="1000" b="0" i="0" u="none" strike="noStrike" cap="none">
                <a:solidFill>
                  <a:srgbClr val="888888"/>
                </a:solidFill>
                <a:latin typeface="Rockwell"/>
                <a:ea typeface="Rockwell"/>
                <a:cs typeface="Rockwell"/>
                <a:sym typeface="Rockwell"/>
              </a:defRPr>
            </a:lvl6pPr>
            <a:lvl7pPr marL="0" marR="0" lvl="6" indent="0" algn="r" rtl="0">
              <a:spcBef>
                <a:spcPts val="0"/>
              </a:spcBef>
              <a:buNone/>
              <a:defRPr sz="1000" b="0" i="0" u="none" strike="noStrike" cap="none">
                <a:solidFill>
                  <a:srgbClr val="888888"/>
                </a:solidFill>
                <a:latin typeface="Rockwell"/>
                <a:ea typeface="Rockwell"/>
                <a:cs typeface="Rockwell"/>
                <a:sym typeface="Rockwell"/>
              </a:defRPr>
            </a:lvl7pPr>
            <a:lvl8pPr marL="0" marR="0" lvl="7" indent="0" algn="r" rtl="0">
              <a:spcBef>
                <a:spcPts val="0"/>
              </a:spcBef>
              <a:buNone/>
              <a:defRPr sz="1000" b="0" i="0" u="none" strike="noStrike" cap="none">
                <a:solidFill>
                  <a:srgbClr val="888888"/>
                </a:solidFill>
                <a:latin typeface="Rockwell"/>
                <a:ea typeface="Rockwell"/>
                <a:cs typeface="Rockwell"/>
                <a:sym typeface="Rockwell"/>
              </a:defRPr>
            </a:lvl8pPr>
            <a:lvl9pPr marL="0" marR="0" lvl="8" indent="0" algn="r" rtl="0">
              <a:spcBef>
                <a:spcPts val="0"/>
              </a:spcBef>
              <a:buNone/>
              <a:defRPr sz="10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pn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1"/>
          <p:cNvSpPr txBox="1">
            <a:spLocks noGrp="1"/>
          </p:cNvSpPr>
          <p:nvPr>
            <p:ph type="ctrTitle"/>
          </p:nvPr>
        </p:nvSpPr>
        <p:spPr>
          <a:xfrm>
            <a:off x="1759236" y="2075504"/>
            <a:ext cx="8679915" cy="1748729"/>
          </a:xfrm>
          <a:prstGeom prst="rect">
            <a:avLst/>
          </a:prstGeom>
          <a:noFill/>
          <a:ln>
            <a:noFill/>
          </a:ln>
        </p:spPr>
        <p:txBody>
          <a:bodyPr spcFirstLastPara="1" wrap="square" lIns="228600" tIns="228600" rIns="228600" bIns="0" anchor="b" anchorCtr="0">
            <a:normAutofit/>
          </a:bodyPr>
          <a:lstStyle/>
          <a:p>
            <a:pPr marL="0" lvl="0" indent="0" algn="ctr" rtl="0">
              <a:lnSpc>
                <a:spcPct val="80000"/>
              </a:lnSpc>
              <a:spcBef>
                <a:spcPts val="0"/>
              </a:spcBef>
              <a:spcAft>
                <a:spcPts val="0"/>
              </a:spcAft>
              <a:buClr>
                <a:srgbClr val="FFFEFF"/>
              </a:buClr>
              <a:buSzPts val="5400"/>
              <a:buFont typeface="Calibri"/>
              <a:buNone/>
            </a:pPr>
            <a:r>
              <a:rPr lang="en-GB" dirty="0"/>
              <a:t>Meet the Teacher </a:t>
            </a:r>
            <a:br>
              <a:rPr lang="en-GB" dirty="0"/>
            </a:br>
            <a:r>
              <a:rPr lang="en-GB" dirty="0" smtClean="0"/>
              <a:t>2026-2027</a:t>
            </a:r>
            <a:endParaRPr dirty="0"/>
          </a:p>
        </p:txBody>
      </p:sp>
      <p:sp>
        <p:nvSpPr>
          <p:cNvPr id="339" name="Google Shape;339;p1"/>
          <p:cNvSpPr txBox="1">
            <a:spLocks noGrp="1"/>
          </p:cNvSpPr>
          <p:nvPr>
            <p:ph type="subTitle" idx="1"/>
          </p:nvPr>
        </p:nvSpPr>
        <p:spPr>
          <a:xfrm>
            <a:off x="1759237" y="3906266"/>
            <a:ext cx="8673427" cy="1322587"/>
          </a:xfrm>
          <a:prstGeom prst="rect">
            <a:avLst/>
          </a:prstGeom>
          <a:noFill/>
          <a:ln>
            <a:noFill/>
          </a:ln>
        </p:spPr>
        <p:txBody>
          <a:bodyPr spcFirstLastPara="1" wrap="square" lIns="91425" tIns="0" rIns="91425" bIns="45700" anchor="t" anchorCtr="0">
            <a:normAutofit fontScale="92500" lnSpcReduction="20000"/>
          </a:bodyPr>
          <a:lstStyle/>
          <a:p>
            <a:pPr marL="0" lvl="0" indent="0" algn="ctr" rtl="0">
              <a:lnSpc>
                <a:spcPct val="100000"/>
              </a:lnSpc>
              <a:spcBef>
                <a:spcPts val="0"/>
              </a:spcBef>
              <a:spcAft>
                <a:spcPts val="0"/>
              </a:spcAft>
              <a:buSzPts val="1980"/>
              <a:buNone/>
            </a:pPr>
            <a:r>
              <a:rPr lang="en-GB" dirty="0" smtClean="0">
                <a:solidFill>
                  <a:schemeClr val="bg1"/>
                </a:solidFill>
              </a:rPr>
              <a:t>Mrs Garton-Wills</a:t>
            </a:r>
            <a:endParaRPr dirty="0">
              <a:solidFill>
                <a:schemeClr val="bg1"/>
              </a:solidFill>
            </a:endParaRPr>
          </a:p>
          <a:p>
            <a:pPr marL="0" lvl="0" indent="0" algn="ctr" rtl="0">
              <a:lnSpc>
                <a:spcPct val="100000"/>
              </a:lnSpc>
              <a:spcBef>
                <a:spcPts val="1000"/>
              </a:spcBef>
              <a:spcAft>
                <a:spcPts val="0"/>
              </a:spcAft>
              <a:buSzPts val="1980"/>
              <a:buNone/>
            </a:pPr>
            <a:r>
              <a:rPr lang="en-GB" dirty="0">
                <a:solidFill>
                  <a:schemeClr val="bg1"/>
                </a:solidFill>
              </a:rPr>
              <a:t>Class </a:t>
            </a:r>
            <a:r>
              <a:rPr lang="en-GB" dirty="0" smtClean="0">
                <a:solidFill>
                  <a:schemeClr val="bg1"/>
                </a:solidFill>
              </a:rPr>
              <a:t>3J</a:t>
            </a:r>
          </a:p>
          <a:p>
            <a:pPr marL="0" lvl="0" indent="0" algn="ctr" rtl="0">
              <a:lnSpc>
                <a:spcPct val="100000"/>
              </a:lnSpc>
              <a:spcBef>
                <a:spcPts val="1000"/>
              </a:spcBef>
              <a:spcAft>
                <a:spcPts val="0"/>
              </a:spcAft>
              <a:buSzPts val="1980"/>
              <a:buNone/>
            </a:pPr>
            <a:r>
              <a:rPr lang="en-GB" dirty="0" smtClean="0">
                <a:solidFill>
                  <a:schemeClr val="bg1"/>
                </a:solidFill>
              </a:rPr>
              <a:t>Mr Hassall</a:t>
            </a:r>
          </a:p>
          <a:p>
            <a:pPr marL="0" lvl="0" indent="0" algn="ctr" rtl="0">
              <a:lnSpc>
                <a:spcPct val="100000"/>
              </a:lnSpc>
              <a:spcBef>
                <a:spcPts val="1000"/>
              </a:spcBef>
              <a:spcAft>
                <a:spcPts val="0"/>
              </a:spcAft>
              <a:buSzPts val="1980"/>
              <a:buNone/>
            </a:pPr>
            <a:r>
              <a:rPr lang="en-GB" dirty="0" smtClean="0">
                <a:solidFill>
                  <a:schemeClr val="bg1"/>
                </a:solidFill>
              </a:rPr>
              <a:t>Class 3G</a:t>
            </a:r>
            <a:endParaRPr dirty="0">
              <a:solidFill>
                <a:schemeClr val="bg1"/>
              </a:solidFill>
            </a:endParaRPr>
          </a:p>
        </p:txBody>
      </p:sp>
      <p:sp>
        <p:nvSpPr>
          <p:cNvPr id="340" name="Google Shape;340;p1"/>
          <p:cNvSpPr txBox="1"/>
          <p:nvPr/>
        </p:nvSpPr>
        <p:spPr>
          <a:xfrm>
            <a:off x="1759236" y="1373194"/>
            <a:ext cx="8673427" cy="1322587"/>
          </a:xfrm>
          <a:prstGeom prst="rect">
            <a:avLst/>
          </a:prstGeom>
          <a:noFill/>
          <a:ln>
            <a:noFill/>
          </a:ln>
        </p:spPr>
        <p:txBody>
          <a:bodyPr spcFirstLastPara="1" wrap="square" lIns="91425" tIns="0" rIns="91425" bIns="45700" anchor="t" anchorCtr="0">
            <a:normAutofit/>
          </a:bodyPr>
          <a:lstStyle/>
          <a:p>
            <a:pPr marL="0" marR="0" lvl="0" indent="0" algn="ctr" rtl="0">
              <a:lnSpc>
                <a:spcPct val="100000"/>
              </a:lnSpc>
              <a:spcBef>
                <a:spcPts val="0"/>
              </a:spcBef>
              <a:spcAft>
                <a:spcPts val="0"/>
              </a:spcAft>
              <a:buClr>
                <a:schemeClr val="accent1"/>
              </a:buClr>
              <a:buSzPts val="1980"/>
              <a:buFont typeface="Noto Sans Symbols"/>
              <a:buNone/>
            </a:pPr>
            <a:r>
              <a:rPr lang="en-GB" sz="1800" b="0" i="0" u="none" strike="noStrike" cap="none">
                <a:solidFill>
                  <a:srgbClr val="FFFEFF"/>
                </a:solidFill>
                <a:latin typeface="Rockwell"/>
                <a:ea typeface="Rockwell"/>
                <a:cs typeface="Rockwell"/>
                <a:sym typeface="Rockwell"/>
              </a:rPr>
              <a:t>Jesse Gray Primary School</a:t>
            </a:r>
            <a:endParaRPr/>
          </a:p>
        </p:txBody>
      </p:sp>
      <p:pic>
        <p:nvPicPr>
          <p:cNvPr id="341" name="Google Shape;341;p1"/>
          <p:cNvPicPr preferRelativeResize="0"/>
          <p:nvPr/>
        </p:nvPicPr>
        <p:blipFill rotWithShape="1">
          <a:blip r:embed="rId3">
            <a:alphaModFix/>
          </a:blip>
          <a:srcRect/>
          <a:stretch/>
        </p:blipFill>
        <p:spPr>
          <a:xfrm>
            <a:off x="8311902" y="4141763"/>
            <a:ext cx="2120761" cy="11691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2"/>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Outcomes of the meeting</a:t>
            </a:r>
            <a:endParaRPr/>
          </a:p>
        </p:txBody>
      </p:sp>
      <p:sp>
        <p:nvSpPr>
          <p:cNvPr id="347" name="Google Shape;347;p2"/>
          <p:cNvSpPr txBox="1">
            <a:spLocks noGrp="1"/>
          </p:cNvSpPr>
          <p:nvPr>
            <p:ph type="body" idx="1"/>
          </p:nvPr>
        </p:nvSpPr>
        <p:spPr>
          <a:xfrm>
            <a:off x="5118447" y="803186"/>
            <a:ext cx="6281873" cy="5248622"/>
          </a:xfrm>
          <a:prstGeom prst="rect">
            <a:avLst/>
          </a:prstGeom>
          <a:noFill/>
          <a:ln>
            <a:noFill/>
          </a:ln>
        </p:spPr>
        <p:txBody>
          <a:bodyPr spcFirstLastPara="1" wrap="square" lIns="91425" tIns="45700" rIns="91425" bIns="45700" anchor="ctr" anchorCtr="0">
            <a:normAutofit/>
          </a:bodyPr>
          <a:lstStyle/>
          <a:p>
            <a:pPr marL="0" lvl="0" indent="0" algn="l" rtl="0">
              <a:lnSpc>
                <a:spcPct val="120000"/>
              </a:lnSpc>
              <a:spcBef>
                <a:spcPts val="0"/>
              </a:spcBef>
              <a:spcAft>
                <a:spcPts val="0"/>
              </a:spcAft>
              <a:buSzPts val="1980"/>
              <a:buNone/>
            </a:pPr>
            <a:r>
              <a:rPr lang="en-GB" dirty="0"/>
              <a:t>An opportunity for you to find out about…</a:t>
            </a:r>
            <a:endParaRPr dirty="0"/>
          </a:p>
          <a:p>
            <a:pPr marL="228600" lvl="0" indent="-228600" algn="l" rtl="0">
              <a:lnSpc>
                <a:spcPct val="120000"/>
              </a:lnSpc>
              <a:spcBef>
                <a:spcPts val="1000"/>
              </a:spcBef>
              <a:spcAft>
                <a:spcPts val="0"/>
              </a:spcAft>
              <a:buSzPts val="1980"/>
              <a:buChar char="▪"/>
            </a:pPr>
            <a:r>
              <a:rPr lang="en-GB" dirty="0"/>
              <a:t>curriculum in Year </a:t>
            </a:r>
            <a:r>
              <a:rPr lang="en-GB" dirty="0">
                <a:solidFill>
                  <a:schemeClr val="tx1"/>
                </a:solidFill>
              </a:rPr>
              <a:t>3</a:t>
            </a:r>
            <a:endParaRPr dirty="0">
              <a:solidFill>
                <a:schemeClr val="tx1"/>
              </a:solidFill>
            </a:endParaRPr>
          </a:p>
          <a:p>
            <a:pPr marL="228600" lvl="0" indent="-228600" algn="l" rtl="0">
              <a:lnSpc>
                <a:spcPct val="120000"/>
              </a:lnSpc>
              <a:spcBef>
                <a:spcPts val="1000"/>
              </a:spcBef>
              <a:spcAft>
                <a:spcPts val="0"/>
              </a:spcAft>
              <a:buSzPts val="1980"/>
              <a:buChar char="▪"/>
            </a:pPr>
            <a:r>
              <a:rPr lang="en-GB" dirty="0"/>
              <a:t>Values and Behaviour System</a:t>
            </a:r>
            <a:endParaRPr dirty="0"/>
          </a:p>
          <a:p>
            <a:pPr marL="228600" lvl="0" indent="-228600" algn="l" rtl="0">
              <a:lnSpc>
                <a:spcPct val="120000"/>
              </a:lnSpc>
              <a:spcBef>
                <a:spcPts val="1000"/>
              </a:spcBef>
              <a:spcAft>
                <a:spcPts val="0"/>
              </a:spcAft>
              <a:buSzPts val="1980"/>
              <a:buChar char="▪"/>
            </a:pPr>
            <a:r>
              <a:rPr lang="en-GB" dirty="0"/>
              <a:t>PE/PA</a:t>
            </a:r>
            <a:endParaRPr dirty="0"/>
          </a:p>
          <a:p>
            <a:pPr marL="228600" lvl="0" indent="-228600" algn="l" rtl="0">
              <a:lnSpc>
                <a:spcPct val="120000"/>
              </a:lnSpc>
              <a:spcBef>
                <a:spcPts val="1000"/>
              </a:spcBef>
              <a:spcAft>
                <a:spcPts val="0"/>
              </a:spcAft>
              <a:buSzPts val="1980"/>
              <a:buChar char="▪"/>
            </a:pPr>
            <a:r>
              <a:rPr lang="en-GB" dirty="0"/>
              <a:t>Homework at Jesse </a:t>
            </a:r>
            <a:r>
              <a:rPr lang="en-GB" dirty="0" err="1"/>
              <a:t>Gray</a:t>
            </a:r>
            <a:endParaRPr dirty="0"/>
          </a:p>
          <a:p>
            <a:pPr marL="228600" lvl="0" indent="-228600" algn="l" rtl="0">
              <a:lnSpc>
                <a:spcPct val="120000"/>
              </a:lnSpc>
              <a:spcBef>
                <a:spcPts val="1000"/>
              </a:spcBef>
              <a:spcAft>
                <a:spcPts val="0"/>
              </a:spcAft>
              <a:buSzPts val="1980"/>
              <a:buChar char="▪"/>
            </a:pPr>
            <a:r>
              <a:rPr lang="en-GB" dirty="0"/>
              <a:t>OPAL Play</a:t>
            </a:r>
            <a:endParaRPr dirty="0"/>
          </a:p>
          <a:p>
            <a:pPr marL="228600" lvl="0" indent="-228600" algn="l" rtl="0">
              <a:lnSpc>
                <a:spcPct val="120000"/>
              </a:lnSpc>
              <a:spcBef>
                <a:spcPts val="1000"/>
              </a:spcBef>
              <a:spcAft>
                <a:spcPts val="0"/>
              </a:spcAft>
              <a:buSzPts val="1980"/>
              <a:buChar char="▪"/>
            </a:pPr>
            <a:r>
              <a:rPr lang="en-GB" dirty="0"/>
              <a:t>Personal Belongings</a:t>
            </a:r>
            <a:endParaRPr dirty="0"/>
          </a:p>
          <a:p>
            <a:pPr marL="228600" lvl="0" indent="-102870" algn="l" rtl="0">
              <a:lnSpc>
                <a:spcPct val="120000"/>
              </a:lnSpc>
              <a:spcBef>
                <a:spcPts val="1000"/>
              </a:spcBef>
              <a:spcAft>
                <a:spcPts val="0"/>
              </a:spcAft>
              <a:buSzPts val="1980"/>
              <a:buNone/>
            </a:pPr>
            <a:endParaRPr dirty="0"/>
          </a:p>
          <a:p>
            <a:pPr marL="228600" lvl="0" indent="-102870" algn="l" rtl="0">
              <a:lnSpc>
                <a:spcPct val="120000"/>
              </a:lnSpc>
              <a:spcBef>
                <a:spcPts val="1000"/>
              </a:spcBef>
              <a:spcAft>
                <a:spcPts val="0"/>
              </a:spcAft>
              <a:buSzPts val="1980"/>
              <a:buNone/>
            </a:pPr>
            <a:endParaRPr dirty="0"/>
          </a:p>
        </p:txBody>
      </p:sp>
      <p:pic>
        <p:nvPicPr>
          <p:cNvPr id="348" name="Google Shape;348;p2"/>
          <p:cNvPicPr preferRelativeResize="0"/>
          <p:nvPr/>
        </p:nvPicPr>
        <p:blipFill rotWithShape="1">
          <a:blip r:embed="rId3">
            <a:alphaModFix/>
          </a:blip>
          <a:srcRect/>
          <a:stretch/>
        </p:blipFill>
        <p:spPr>
          <a:xfrm>
            <a:off x="1571887" y="297001"/>
            <a:ext cx="2120761" cy="116912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3"/>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Our curriculum</a:t>
            </a:r>
            <a:endParaRPr/>
          </a:p>
        </p:txBody>
      </p:sp>
      <p:sp>
        <p:nvSpPr>
          <p:cNvPr id="354" name="Google Shape;354;p3"/>
          <p:cNvSpPr txBox="1">
            <a:spLocks noGrp="1"/>
          </p:cNvSpPr>
          <p:nvPr>
            <p:ph type="body" idx="1"/>
          </p:nvPr>
        </p:nvSpPr>
        <p:spPr>
          <a:xfrm>
            <a:off x="5118447" y="803185"/>
            <a:ext cx="6281873" cy="5406025"/>
          </a:xfrm>
          <a:prstGeom prst="rect">
            <a:avLst/>
          </a:prstGeom>
          <a:noFill/>
          <a:ln>
            <a:noFill/>
          </a:ln>
        </p:spPr>
        <p:txBody>
          <a:bodyPr spcFirstLastPara="1" wrap="square" lIns="91425" tIns="45700" rIns="91425" bIns="45700" anchor="ctr" anchorCtr="0">
            <a:normAutofit/>
          </a:bodyPr>
          <a:lstStyle/>
          <a:p>
            <a:pPr marL="228600" lvl="0" indent="-102870" algn="l" rtl="0">
              <a:lnSpc>
                <a:spcPct val="120000"/>
              </a:lnSpc>
              <a:spcBef>
                <a:spcPts val="1000"/>
              </a:spcBef>
              <a:spcAft>
                <a:spcPts val="0"/>
              </a:spcAft>
              <a:buSzPts val="1980"/>
              <a:buNone/>
            </a:pPr>
            <a:endParaRPr dirty="0"/>
          </a:p>
          <a:p>
            <a:pPr marL="0" lvl="0" indent="0" algn="l" rtl="0">
              <a:lnSpc>
                <a:spcPct val="120000"/>
              </a:lnSpc>
              <a:spcBef>
                <a:spcPts val="1000"/>
              </a:spcBef>
              <a:spcAft>
                <a:spcPts val="0"/>
              </a:spcAft>
              <a:buSzPts val="1980"/>
              <a:buNone/>
            </a:pPr>
            <a:r>
              <a:rPr lang="en-GB" dirty="0"/>
              <a:t>To help keep you up to date with what we are learning in class we will send you….</a:t>
            </a:r>
            <a:endParaRPr dirty="0"/>
          </a:p>
          <a:p>
            <a:pPr marL="228600" lvl="0" indent="-228600" algn="l" rtl="0">
              <a:lnSpc>
                <a:spcPct val="120000"/>
              </a:lnSpc>
              <a:spcBef>
                <a:spcPts val="1000"/>
              </a:spcBef>
              <a:spcAft>
                <a:spcPts val="0"/>
              </a:spcAft>
              <a:buSzPts val="1980"/>
              <a:buChar char="▪"/>
            </a:pPr>
            <a:r>
              <a:rPr lang="en-GB" dirty="0"/>
              <a:t>A </a:t>
            </a:r>
            <a:r>
              <a:rPr lang="en-GB" dirty="0" err="1"/>
              <a:t>mindmap</a:t>
            </a:r>
            <a:r>
              <a:rPr lang="en-GB" dirty="0"/>
              <a:t> each term telling you about the curriculum for the term.</a:t>
            </a:r>
            <a:endParaRPr dirty="0"/>
          </a:p>
          <a:p>
            <a:pPr marL="228600" lvl="0" indent="-228600" algn="l" rtl="0">
              <a:lnSpc>
                <a:spcPct val="120000"/>
              </a:lnSpc>
              <a:spcBef>
                <a:spcPts val="1000"/>
              </a:spcBef>
              <a:spcAft>
                <a:spcPts val="0"/>
              </a:spcAft>
              <a:buSzPts val="1980"/>
              <a:buChar char="▪"/>
            </a:pPr>
            <a:r>
              <a:rPr lang="en-GB" dirty="0"/>
              <a:t>A </a:t>
            </a:r>
            <a:r>
              <a:rPr lang="en-GB" dirty="0" err="1"/>
              <a:t>bookwarmer</a:t>
            </a:r>
            <a:r>
              <a:rPr lang="en-GB" dirty="0"/>
              <a:t> introducing our new class text. </a:t>
            </a:r>
            <a:endParaRPr lang="en-GB" dirty="0" smtClean="0"/>
          </a:p>
          <a:p>
            <a:pPr marL="228600" lvl="0" indent="-228600" algn="l" rtl="0">
              <a:lnSpc>
                <a:spcPct val="120000"/>
              </a:lnSpc>
              <a:spcBef>
                <a:spcPts val="1000"/>
              </a:spcBef>
              <a:spcAft>
                <a:spcPts val="0"/>
              </a:spcAft>
              <a:buSzPts val="1980"/>
              <a:buChar char="▪"/>
            </a:pPr>
            <a:r>
              <a:rPr lang="en-GB" dirty="0" smtClean="0"/>
              <a:t>Weekly </a:t>
            </a:r>
            <a:r>
              <a:rPr lang="en-GB" dirty="0"/>
              <a:t>Seesaw messages about what we have learnt and what we will be learning. </a:t>
            </a:r>
            <a:endParaRPr dirty="0"/>
          </a:p>
          <a:p>
            <a:pPr marL="228600" lvl="0" indent="-102870" algn="l" rtl="0">
              <a:lnSpc>
                <a:spcPct val="120000"/>
              </a:lnSpc>
              <a:spcBef>
                <a:spcPts val="1000"/>
              </a:spcBef>
              <a:spcAft>
                <a:spcPts val="0"/>
              </a:spcAft>
              <a:buSzPts val="1980"/>
              <a:buNone/>
            </a:pPr>
            <a:endParaRPr dirty="0"/>
          </a:p>
        </p:txBody>
      </p:sp>
      <p:pic>
        <p:nvPicPr>
          <p:cNvPr id="355" name="Google Shape;355;p3"/>
          <p:cNvPicPr preferRelativeResize="0"/>
          <p:nvPr/>
        </p:nvPicPr>
        <p:blipFill rotWithShape="1">
          <a:blip r:embed="rId3">
            <a:alphaModFix/>
          </a:blip>
          <a:srcRect/>
          <a:stretch/>
        </p:blipFill>
        <p:spPr>
          <a:xfrm>
            <a:off x="1571887" y="297001"/>
            <a:ext cx="2120761" cy="116912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5" name="Picture 4"/>
          <p:cNvPicPr>
            <a:picLocks noChangeAspect="1"/>
          </p:cNvPicPr>
          <p:nvPr/>
        </p:nvPicPr>
        <p:blipFill>
          <a:blip r:embed="rId2"/>
          <a:stretch>
            <a:fillRect/>
          </a:stretch>
        </p:blipFill>
        <p:spPr>
          <a:xfrm>
            <a:off x="353339" y="94341"/>
            <a:ext cx="11242923" cy="6666311"/>
          </a:xfrm>
          <a:prstGeom prst="rect">
            <a:avLst/>
          </a:prstGeom>
        </p:spPr>
      </p:pic>
    </p:spTree>
    <p:extLst>
      <p:ext uri="{BB962C8B-B14F-4D97-AF65-F5344CB8AC3E}">
        <p14:creationId xmlns:p14="http://schemas.microsoft.com/office/powerpoint/2010/main" val="4185167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Text Placeholder 2"/>
          <p:cNvSpPr>
            <a:spLocks noGrp="1"/>
          </p:cNvSpPr>
          <p:nvPr>
            <p:ph type="body" idx="1"/>
          </p:nvPr>
        </p:nvSpPr>
        <p:spPr/>
        <p:txBody>
          <a:bodyPr/>
          <a:lstStyle/>
          <a:p>
            <a:endParaRPr lang="en-GB"/>
          </a:p>
        </p:txBody>
      </p:sp>
      <p:pic>
        <p:nvPicPr>
          <p:cNvPr id="5" name="Picture 4"/>
          <p:cNvPicPr>
            <a:picLocks noChangeAspect="1"/>
          </p:cNvPicPr>
          <p:nvPr/>
        </p:nvPicPr>
        <p:blipFill>
          <a:blip r:embed="rId2"/>
          <a:stretch>
            <a:fillRect/>
          </a:stretch>
        </p:blipFill>
        <p:spPr>
          <a:xfrm>
            <a:off x="568906" y="-66576"/>
            <a:ext cx="9617273" cy="6988146"/>
          </a:xfrm>
          <a:prstGeom prst="rect">
            <a:avLst/>
          </a:prstGeom>
        </p:spPr>
      </p:pic>
    </p:spTree>
    <p:extLst>
      <p:ext uri="{BB962C8B-B14F-4D97-AF65-F5344CB8AC3E}">
        <p14:creationId xmlns:p14="http://schemas.microsoft.com/office/powerpoint/2010/main" val="2586714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Values and </a:t>
            </a:r>
            <a:br>
              <a:rPr lang="en-GB"/>
            </a:br>
            <a:r>
              <a:rPr lang="en-GB"/>
              <a:t>Behaviour System</a:t>
            </a:r>
            <a:endParaRPr/>
          </a:p>
        </p:txBody>
      </p:sp>
      <p:pic>
        <p:nvPicPr>
          <p:cNvPr id="361" name="Google Shape;361;p4"/>
          <p:cNvPicPr preferRelativeResize="0">
            <a:picLocks noGrp="1"/>
          </p:cNvPicPr>
          <p:nvPr>
            <p:ph type="body" idx="1"/>
          </p:nvPr>
        </p:nvPicPr>
        <p:blipFill rotWithShape="1">
          <a:blip r:embed="rId3">
            <a:alphaModFix/>
          </a:blip>
          <a:srcRect/>
          <a:stretch/>
        </p:blipFill>
        <p:spPr>
          <a:xfrm>
            <a:off x="4856844" y="3858502"/>
            <a:ext cx="3166174" cy="2399391"/>
          </a:xfrm>
          <a:prstGeom prst="rect">
            <a:avLst/>
          </a:prstGeom>
          <a:noFill/>
          <a:ln w="50800" cap="flat" cmpd="sng">
            <a:solidFill>
              <a:srgbClr val="9231B5"/>
            </a:solidFill>
            <a:prstDash val="solid"/>
            <a:round/>
            <a:headEnd type="none" w="sm" len="sm"/>
            <a:tailEnd type="none" w="sm" len="sm"/>
          </a:ln>
        </p:spPr>
      </p:pic>
      <p:pic>
        <p:nvPicPr>
          <p:cNvPr id="362" name="Google Shape;362;p4"/>
          <p:cNvPicPr preferRelativeResize="0"/>
          <p:nvPr/>
        </p:nvPicPr>
        <p:blipFill rotWithShape="1">
          <a:blip r:embed="rId4">
            <a:alphaModFix/>
          </a:blip>
          <a:srcRect/>
          <a:stretch/>
        </p:blipFill>
        <p:spPr>
          <a:xfrm>
            <a:off x="1577739" y="301284"/>
            <a:ext cx="2120761" cy="1169123"/>
          </a:xfrm>
          <a:prstGeom prst="rect">
            <a:avLst/>
          </a:prstGeom>
          <a:noFill/>
          <a:ln>
            <a:noFill/>
          </a:ln>
        </p:spPr>
      </p:pic>
      <p:sp>
        <p:nvSpPr>
          <p:cNvPr id="363" name="Google Shape;363;p4"/>
          <p:cNvSpPr txBox="1"/>
          <p:nvPr/>
        </p:nvSpPr>
        <p:spPr>
          <a:xfrm>
            <a:off x="5118447" y="803186"/>
            <a:ext cx="6281873" cy="5248622"/>
          </a:xfrm>
          <a:prstGeom prst="rect">
            <a:avLst/>
          </a:prstGeom>
          <a:noFill/>
          <a:ln>
            <a:noFill/>
          </a:ln>
        </p:spPr>
        <p:txBody>
          <a:bodyPr spcFirstLastPara="1" wrap="square" lIns="91425" tIns="45700" rIns="91425" bIns="45700" anchor="ctr" anchorCtr="0">
            <a:normAutofit/>
          </a:bodyPr>
          <a:lstStyle/>
          <a:p>
            <a:pPr marL="0" marR="0" lvl="0" indent="0" algn="l" rtl="0">
              <a:lnSpc>
                <a:spcPct val="120000"/>
              </a:lnSpc>
              <a:spcBef>
                <a:spcPts val="0"/>
              </a:spcBef>
              <a:spcAft>
                <a:spcPts val="0"/>
              </a:spcAft>
              <a:buClr>
                <a:schemeClr val="accent1"/>
              </a:buClr>
              <a:buSzPts val="1980"/>
              <a:buFont typeface="Noto Sans Symbols"/>
              <a:buNone/>
            </a:pPr>
            <a:endParaRPr sz="1800" b="0" i="0" u="none" strike="noStrike" cap="none">
              <a:solidFill>
                <a:schemeClr val="dk1"/>
              </a:solidFill>
              <a:latin typeface="Rockwell"/>
              <a:ea typeface="Rockwell"/>
              <a:cs typeface="Rockwell"/>
              <a:sym typeface="Rockwell"/>
            </a:endParaRPr>
          </a:p>
          <a:p>
            <a:pPr marL="228600" marR="0" lvl="0" indent="-102870" algn="l" rtl="0">
              <a:lnSpc>
                <a:spcPct val="120000"/>
              </a:lnSpc>
              <a:spcBef>
                <a:spcPts val="1000"/>
              </a:spcBef>
              <a:spcAft>
                <a:spcPts val="0"/>
              </a:spcAft>
              <a:buClr>
                <a:schemeClr val="accent1"/>
              </a:buClr>
              <a:buSzPts val="1980"/>
              <a:buFont typeface="Noto Sans Symbols"/>
              <a:buNone/>
            </a:pPr>
            <a:endParaRPr sz="1800" b="0" i="0" u="none" strike="noStrike" cap="none">
              <a:solidFill>
                <a:schemeClr val="dk1"/>
              </a:solidFill>
              <a:latin typeface="Rockwell"/>
              <a:ea typeface="Rockwell"/>
              <a:cs typeface="Rockwell"/>
              <a:sym typeface="Rockwell"/>
            </a:endParaRPr>
          </a:p>
        </p:txBody>
      </p:sp>
      <p:pic>
        <p:nvPicPr>
          <p:cNvPr id="364" name="Google Shape;364;p4"/>
          <p:cNvPicPr preferRelativeResize="0"/>
          <p:nvPr/>
        </p:nvPicPr>
        <p:blipFill rotWithShape="1">
          <a:blip r:embed="rId5">
            <a:alphaModFix/>
          </a:blip>
          <a:srcRect/>
          <a:stretch/>
        </p:blipFill>
        <p:spPr>
          <a:xfrm>
            <a:off x="4779192" y="803186"/>
            <a:ext cx="3321478" cy="2437061"/>
          </a:xfrm>
          <a:prstGeom prst="rect">
            <a:avLst/>
          </a:prstGeom>
          <a:noFill/>
          <a:ln>
            <a:noFill/>
          </a:ln>
        </p:spPr>
      </p:pic>
      <p:pic>
        <p:nvPicPr>
          <p:cNvPr id="2" name="Picture 1"/>
          <p:cNvPicPr>
            <a:picLocks noChangeAspect="1"/>
          </p:cNvPicPr>
          <p:nvPr/>
        </p:nvPicPr>
        <p:blipFill>
          <a:blip r:embed="rId6"/>
          <a:stretch>
            <a:fillRect/>
          </a:stretch>
        </p:blipFill>
        <p:spPr>
          <a:xfrm>
            <a:off x="8284621" y="1056459"/>
            <a:ext cx="3711177" cy="436757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5"/>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dirty="0"/>
              <a:t>PE / </a:t>
            </a:r>
            <a:r>
              <a:rPr lang="en-GB" dirty="0" smtClean="0"/>
              <a:t>PA</a:t>
            </a:r>
            <a:endParaRPr dirty="0"/>
          </a:p>
        </p:txBody>
      </p:sp>
      <p:sp>
        <p:nvSpPr>
          <p:cNvPr id="371" name="Google Shape;371;p5"/>
          <p:cNvSpPr txBox="1">
            <a:spLocks noGrp="1"/>
          </p:cNvSpPr>
          <p:nvPr>
            <p:ph type="body" idx="1"/>
          </p:nvPr>
        </p:nvSpPr>
        <p:spPr>
          <a:xfrm>
            <a:off x="5118447" y="803186"/>
            <a:ext cx="6281873" cy="524862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en-GB" dirty="0" smtClean="0"/>
              <a:t>One hour with Mr Smith each week </a:t>
            </a:r>
            <a:r>
              <a:rPr lang="en-GB" dirty="0" smtClean="0">
                <a:solidFill>
                  <a:schemeClr val="tx1"/>
                </a:solidFill>
              </a:rPr>
              <a:t>on Monday or Thursdays alternating</a:t>
            </a:r>
          </a:p>
          <a:p>
            <a:pPr marL="228600" indent="-228600">
              <a:spcBef>
                <a:spcPts val="0"/>
              </a:spcBef>
            </a:pPr>
            <a:r>
              <a:rPr lang="en-GB" dirty="0" smtClean="0"/>
              <a:t>One </a:t>
            </a:r>
            <a:r>
              <a:rPr lang="en-GB" dirty="0"/>
              <a:t>hour with class teacher each week </a:t>
            </a:r>
            <a:r>
              <a:rPr lang="en-GB" dirty="0">
                <a:solidFill>
                  <a:schemeClr val="tx1"/>
                </a:solidFill>
              </a:rPr>
              <a:t>on </a:t>
            </a:r>
            <a:r>
              <a:rPr lang="en-GB" dirty="0" smtClean="0">
                <a:solidFill>
                  <a:schemeClr val="tx1"/>
                </a:solidFill>
              </a:rPr>
              <a:t>Fridays</a:t>
            </a:r>
            <a:endParaRPr lang="en-GB" dirty="0" smtClean="0">
              <a:solidFill>
                <a:schemeClr val="tx1"/>
              </a:solidFill>
            </a:endParaRPr>
          </a:p>
          <a:p>
            <a:pPr marL="228600" indent="-228600">
              <a:spcBef>
                <a:spcPts val="0"/>
              </a:spcBef>
            </a:pPr>
            <a:r>
              <a:rPr lang="en-GB" dirty="0" smtClean="0"/>
              <a:t>PE Kit: Black shorts/jogging bottoms. White T-shirt. Red jumper. Trainers/</a:t>
            </a:r>
            <a:r>
              <a:rPr lang="en-GB" dirty="0" err="1" smtClean="0"/>
              <a:t>plimsoles</a:t>
            </a:r>
            <a:r>
              <a:rPr lang="en-GB" dirty="0" smtClean="0"/>
              <a:t>. Ear rings must be removed or be removable on PE/PA days</a:t>
            </a:r>
            <a:endParaRPr dirty="0" smtClean="0"/>
          </a:p>
          <a:p>
            <a:pPr marL="228600" lvl="0" indent="-228600" algn="l" rtl="0">
              <a:lnSpc>
                <a:spcPct val="120000"/>
              </a:lnSpc>
              <a:spcBef>
                <a:spcPts val="1000"/>
              </a:spcBef>
              <a:spcAft>
                <a:spcPts val="0"/>
              </a:spcAft>
              <a:buSzPts val="1980"/>
              <a:buChar char="▪"/>
            </a:pPr>
            <a:r>
              <a:rPr lang="en-GB" dirty="0" smtClean="0"/>
              <a:t>Children </a:t>
            </a:r>
            <a:r>
              <a:rPr lang="en-GB" dirty="0"/>
              <a:t>must have PE kit in school and will not be allowed to participate if they are not correctly dressed.</a:t>
            </a:r>
            <a:endParaRPr dirty="0"/>
          </a:p>
          <a:p>
            <a:pPr marL="228600" lvl="0" indent="-228600" algn="l" rtl="0">
              <a:lnSpc>
                <a:spcPct val="120000"/>
              </a:lnSpc>
              <a:spcBef>
                <a:spcPts val="1000"/>
              </a:spcBef>
              <a:spcAft>
                <a:spcPts val="0"/>
              </a:spcAft>
              <a:buSzPts val="1980"/>
              <a:buChar char="▪"/>
            </a:pPr>
            <a:r>
              <a:rPr lang="en-GB" dirty="0"/>
              <a:t>PE kit will be sent </a:t>
            </a:r>
            <a:r>
              <a:rPr lang="en-GB" dirty="0" smtClean="0"/>
              <a:t>home half termly. </a:t>
            </a:r>
            <a:endParaRPr dirty="0"/>
          </a:p>
          <a:p>
            <a:pPr marL="228600" lvl="0" indent="-102870" algn="l" rtl="0">
              <a:lnSpc>
                <a:spcPct val="120000"/>
              </a:lnSpc>
              <a:spcBef>
                <a:spcPts val="1000"/>
              </a:spcBef>
              <a:spcAft>
                <a:spcPts val="0"/>
              </a:spcAft>
              <a:buSzPts val="1980"/>
              <a:buNone/>
            </a:pPr>
            <a:endParaRPr dirty="0"/>
          </a:p>
          <a:p>
            <a:pPr marL="228600" lvl="0" indent="-102870" algn="l" rtl="0">
              <a:lnSpc>
                <a:spcPct val="120000"/>
              </a:lnSpc>
              <a:spcBef>
                <a:spcPts val="1000"/>
              </a:spcBef>
              <a:spcAft>
                <a:spcPts val="0"/>
              </a:spcAft>
              <a:buSzPts val="1980"/>
              <a:buNone/>
            </a:pPr>
            <a:endParaRPr dirty="0"/>
          </a:p>
        </p:txBody>
      </p:sp>
      <p:pic>
        <p:nvPicPr>
          <p:cNvPr id="372" name="Google Shape;372;p5"/>
          <p:cNvPicPr preferRelativeResize="0"/>
          <p:nvPr/>
        </p:nvPicPr>
        <p:blipFill rotWithShape="1">
          <a:blip r:embed="rId3">
            <a:alphaModFix/>
          </a:blip>
          <a:srcRect/>
          <a:stretch/>
        </p:blipFill>
        <p:spPr>
          <a:xfrm>
            <a:off x="1577739" y="405786"/>
            <a:ext cx="2120761" cy="1169123"/>
          </a:xfrm>
          <a:prstGeom prst="rect">
            <a:avLst/>
          </a:prstGeom>
          <a:noFill/>
          <a:ln>
            <a:noFill/>
          </a:ln>
        </p:spPr>
      </p:pic>
      <p:pic>
        <p:nvPicPr>
          <p:cNvPr id="373" name="Google Shape;373;p5" descr="Year 8 - Ellie Ella Weebly"/>
          <p:cNvPicPr preferRelativeResize="0"/>
          <p:nvPr/>
        </p:nvPicPr>
        <p:blipFill rotWithShape="1">
          <a:blip r:embed="rId4">
            <a:alphaModFix/>
          </a:blip>
          <a:srcRect/>
          <a:stretch/>
        </p:blipFill>
        <p:spPr>
          <a:xfrm rot="3769102">
            <a:off x="9075513" y="4713946"/>
            <a:ext cx="1612563" cy="195881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pic>
        <p:nvPicPr>
          <p:cNvPr id="378" name="Google Shape;378;p6" descr="Can You Help Images – Browse 7,951 Stock Photos, Vectors, and Video | Adobe  Stock"/>
          <p:cNvPicPr preferRelativeResize="0"/>
          <p:nvPr/>
        </p:nvPicPr>
        <p:blipFill rotWithShape="1">
          <a:blip r:embed="rId3">
            <a:alphaModFix/>
          </a:blip>
          <a:srcRect l="13702" t="10634" r="7163" b="17491"/>
          <a:stretch/>
        </p:blipFill>
        <p:spPr>
          <a:xfrm rot="753377">
            <a:off x="7961605" y="292780"/>
            <a:ext cx="3594240" cy="2225754"/>
          </a:xfrm>
          <a:prstGeom prst="rect">
            <a:avLst/>
          </a:prstGeom>
          <a:noFill/>
          <a:ln>
            <a:noFill/>
          </a:ln>
        </p:spPr>
      </p:pic>
      <p:sp>
        <p:nvSpPr>
          <p:cNvPr id="379" name="Google Shape;379;p6"/>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Homework</a:t>
            </a:r>
            <a:endParaRPr/>
          </a:p>
        </p:txBody>
      </p:sp>
      <p:sp>
        <p:nvSpPr>
          <p:cNvPr id="380" name="Google Shape;380;p6"/>
          <p:cNvSpPr txBox="1">
            <a:spLocks noGrp="1"/>
          </p:cNvSpPr>
          <p:nvPr>
            <p:ph type="body" idx="1"/>
          </p:nvPr>
        </p:nvSpPr>
        <p:spPr>
          <a:xfrm>
            <a:off x="4870797" y="2349925"/>
            <a:ext cx="7092603" cy="423528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ct val="109999"/>
              <a:buChar char="▪"/>
            </a:pPr>
            <a:r>
              <a:rPr lang="en-GB" dirty="0"/>
              <a:t>Reading. Please record all reading in your child’s planner. They will be monitored by class teachers and Mr Belton! </a:t>
            </a:r>
            <a:r>
              <a:rPr lang="en-GB" dirty="0" smtClean="0"/>
              <a:t>They do not need to read to an adult. </a:t>
            </a:r>
            <a:endParaRPr lang="en-GB" dirty="0"/>
          </a:p>
          <a:p>
            <a:pPr marL="228600" lvl="0" indent="-228600" algn="l" rtl="0">
              <a:lnSpc>
                <a:spcPct val="120000"/>
              </a:lnSpc>
              <a:spcBef>
                <a:spcPts val="0"/>
              </a:spcBef>
              <a:spcAft>
                <a:spcPts val="0"/>
              </a:spcAft>
              <a:buSzPct val="109999"/>
              <a:buChar char="▪"/>
            </a:pPr>
            <a:r>
              <a:rPr lang="en-GB" dirty="0" smtClean="0">
                <a:solidFill>
                  <a:schemeClr val="tx1"/>
                </a:solidFill>
              </a:rPr>
              <a:t>Year 3 </a:t>
            </a:r>
            <a:r>
              <a:rPr lang="en-GB" dirty="0">
                <a:solidFill>
                  <a:schemeClr val="tx1"/>
                </a:solidFill>
              </a:rPr>
              <a:t>children are responsible for swapping their own books in the </a:t>
            </a:r>
            <a:r>
              <a:rPr lang="en-GB" dirty="0" smtClean="0">
                <a:solidFill>
                  <a:schemeClr val="tx1"/>
                </a:solidFill>
              </a:rPr>
              <a:t>library</a:t>
            </a:r>
            <a:r>
              <a:rPr lang="en-GB" dirty="0">
                <a:solidFill>
                  <a:schemeClr val="tx1"/>
                </a:solidFill>
              </a:rPr>
              <a:t> </a:t>
            </a:r>
            <a:r>
              <a:rPr lang="en-GB" dirty="0" smtClean="0">
                <a:solidFill>
                  <a:schemeClr val="tx1"/>
                </a:solidFill>
              </a:rPr>
              <a:t>or in the classroom. </a:t>
            </a:r>
            <a:endParaRPr dirty="0">
              <a:solidFill>
                <a:schemeClr val="tx1"/>
              </a:solidFill>
            </a:endParaRPr>
          </a:p>
          <a:p>
            <a:pPr marL="228600" lvl="0" indent="-228600" algn="l" rtl="0">
              <a:lnSpc>
                <a:spcPct val="120000"/>
              </a:lnSpc>
              <a:spcBef>
                <a:spcPts val="1000"/>
              </a:spcBef>
              <a:spcAft>
                <a:spcPts val="0"/>
              </a:spcAft>
              <a:buSzPct val="109999"/>
              <a:buChar char="▪"/>
            </a:pPr>
            <a:r>
              <a:rPr lang="en-GB" dirty="0"/>
              <a:t>Spellings </a:t>
            </a:r>
            <a:r>
              <a:rPr lang="en-GB" dirty="0" smtClean="0"/>
              <a:t>– Friday</a:t>
            </a:r>
            <a:endParaRPr dirty="0"/>
          </a:p>
          <a:p>
            <a:pPr marL="228600" lvl="0" indent="-228600" algn="l" rtl="0">
              <a:lnSpc>
                <a:spcPct val="120000"/>
              </a:lnSpc>
              <a:spcBef>
                <a:spcPts val="1000"/>
              </a:spcBef>
              <a:spcAft>
                <a:spcPts val="0"/>
              </a:spcAft>
              <a:buSzPct val="109999"/>
              <a:buChar char="▪"/>
            </a:pPr>
            <a:r>
              <a:rPr lang="en-GB" dirty="0">
                <a:solidFill>
                  <a:schemeClr val="tx1"/>
                </a:solidFill>
              </a:rPr>
              <a:t>Accelerated Reader </a:t>
            </a:r>
            <a:r>
              <a:rPr lang="en-GB" dirty="0" smtClean="0">
                <a:solidFill>
                  <a:schemeClr val="tx1"/>
                </a:solidFill>
              </a:rPr>
              <a:t>Quizzes – checked on a Friday</a:t>
            </a:r>
            <a:endParaRPr dirty="0">
              <a:solidFill>
                <a:schemeClr val="tx1"/>
              </a:solidFill>
            </a:endParaRPr>
          </a:p>
          <a:p>
            <a:pPr marL="228600" lvl="0" indent="-228600" algn="l" rtl="0">
              <a:lnSpc>
                <a:spcPct val="120000"/>
              </a:lnSpc>
              <a:spcBef>
                <a:spcPts val="1000"/>
              </a:spcBef>
              <a:spcAft>
                <a:spcPts val="0"/>
              </a:spcAft>
              <a:buSzPct val="109999"/>
              <a:buChar char="▪"/>
            </a:pPr>
            <a:r>
              <a:rPr lang="en-GB" dirty="0"/>
              <a:t>TT </a:t>
            </a:r>
            <a:r>
              <a:rPr lang="en-GB" dirty="0" err="1" smtClean="0"/>
              <a:t>Rockstars</a:t>
            </a:r>
            <a:r>
              <a:rPr lang="en-GB" dirty="0" smtClean="0"/>
              <a:t> - Friday </a:t>
            </a:r>
          </a:p>
          <a:p>
            <a:pPr marL="228600" lvl="0" indent="-228600" algn="l" rtl="0">
              <a:lnSpc>
                <a:spcPct val="120000"/>
              </a:lnSpc>
              <a:spcBef>
                <a:spcPts val="1000"/>
              </a:spcBef>
              <a:spcAft>
                <a:spcPts val="0"/>
              </a:spcAft>
              <a:buSzPct val="109999"/>
              <a:buChar char="▪"/>
            </a:pPr>
            <a:r>
              <a:rPr lang="en-GB" dirty="0" smtClean="0"/>
              <a:t>Maths fluency – Friday </a:t>
            </a:r>
            <a:endParaRPr dirty="0"/>
          </a:p>
        </p:txBody>
      </p:sp>
      <p:pic>
        <p:nvPicPr>
          <p:cNvPr id="381" name="Google Shape;381;p6"/>
          <p:cNvPicPr preferRelativeResize="0"/>
          <p:nvPr/>
        </p:nvPicPr>
        <p:blipFill rotWithShape="1">
          <a:blip r:embed="rId4">
            <a:alphaModFix/>
          </a:blip>
          <a:srcRect/>
          <a:stretch/>
        </p:blipFill>
        <p:spPr>
          <a:xfrm>
            <a:off x="1571887" y="297001"/>
            <a:ext cx="2120761" cy="116912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Maths homework</a:t>
            </a:r>
            <a:r>
              <a:rPr lang="en-GB" dirty="0"/>
              <a:t/>
            </a:r>
            <a:br>
              <a:rPr lang="en-GB" dirty="0"/>
            </a:br>
            <a:r>
              <a:rPr lang="en-GB" dirty="0"/>
              <a:t/>
            </a:r>
            <a:br>
              <a:rPr lang="en-GB" dirty="0"/>
            </a:br>
            <a:r>
              <a:rPr lang="en-GB" dirty="0" smtClean="0"/>
              <a:t>Complete at home and mark at school</a:t>
            </a:r>
          </a:p>
        </p:txBody>
      </p:sp>
      <p:sp>
        <p:nvSpPr>
          <p:cNvPr id="3" name="Text Placeholder 2"/>
          <p:cNvSpPr>
            <a:spLocks noGrp="1"/>
          </p:cNvSpPr>
          <p:nvPr>
            <p:ph type="body" idx="1"/>
          </p:nvPr>
        </p:nvSpPr>
        <p:spPr/>
        <p:txBody>
          <a:bodyPr/>
          <a:lstStyle/>
          <a:p>
            <a:endParaRPr lang="en-GB" dirty="0"/>
          </a:p>
        </p:txBody>
      </p:sp>
      <p:pic>
        <p:nvPicPr>
          <p:cNvPr id="6" name="Picture 5"/>
          <p:cNvPicPr>
            <a:picLocks noChangeAspect="1"/>
          </p:cNvPicPr>
          <p:nvPr/>
        </p:nvPicPr>
        <p:blipFill>
          <a:blip r:embed="rId2"/>
          <a:stretch>
            <a:fillRect/>
          </a:stretch>
        </p:blipFill>
        <p:spPr>
          <a:xfrm>
            <a:off x="4763827" y="350498"/>
            <a:ext cx="3175140" cy="44558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3"/>
          <a:stretch>
            <a:fillRect/>
          </a:stretch>
        </p:blipFill>
        <p:spPr>
          <a:xfrm>
            <a:off x="7584347" y="803186"/>
            <a:ext cx="3937887" cy="55459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42753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7"/>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School Uniform</a:t>
            </a:r>
            <a:br>
              <a:rPr lang="en-GB"/>
            </a:br>
            <a:endParaRPr/>
          </a:p>
        </p:txBody>
      </p:sp>
      <p:pic>
        <p:nvPicPr>
          <p:cNvPr id="387" name="Google Shape;387;p7"/>
          <p:cNvPicPr preferRelativeResize="0"/>
          <p:nvPr/>
        </p:nvPicPr>
        <p:blipFill rotWithShape="1">
          <a:blip r:embed="rId3">
            <a:alphaModFix/>
          </a:blip>
          <a:srcRect/>
          <a:stretch/>
        </p:blipFill>
        <p:spPr>
          <a:xfrm>
            <a:off x="814593" y="5094514"/>
            <a:ext cx="1280160" cy="1645920"/>
          </a:xfrm>
          <a:prstGeom prst="rect">
            <a:avLst/>
          </a:prstGeom>
          <a:noFill/>
          <a:ln>
            <a:noFill/>
          </a:ln>
        </p:spPr>
      </p:pic>
      <p:pic>
        <p:nvPicPr>
          <p:cNvPr id="388" name="Google Shape;388;p7"/>
          <p:cNvPicPr preferRelativeResize="0"/>
          <p:nvPr/>
        </p:nvPicPr>
        <p:blipFill rotWithShape="1">
          <a:blip r:embed="rId4">
            <a:alphaModFix/>
          </a:blip>
          <a:srcRect/>
          <a:stretch/>
        </p:blipFill>
        <p:spPr>
          <a:xfrm>
            <a:off x="3196045" y="5102958"/>
            <a:ext cx="1287359" cy="1655157"/>
          </a:xfrm>
          <a:prstGeom prst="rect">
            <a:avLst/>
          </a:prstGeom>
          <a:noFill/>
          <a:ln>
            <a:noFill/>
          </a:ln>
        </p:spPr>
      </p:pic>
      <p:sp>
        <p:nvSpPr>
          <p:cNvPr id="389" name="Google Shape;389;p7"/>
          <p:cNvSpPr txBox="1">
            <a:spLocks noGrp="1"/>
          </p:cNvSpPr>
          <p:nvPr>
            <p:ph type="body" idx="1"/>
          </p:nvPr>
        </p:nvSpPr>
        <p:spPr>
          <a:xfrm>
            <a:off x="5118447" y="-104775"/>
            <a:ext cx="6281873" cy="6592661"/>
          </a:xfrm>
          <a:prstGeom prst="rect">
            <a:avLst/>
          </a:prstGeom>
          <a:noFill/>
          <a:ln>
            <a:noFill/>
          </a:ln>
        </p:spPr>
        <p:txBody>
          <a:bodyPr spcFirstLastPara="1" wrap="square" lIns="91425" tIns="45700" rIns="91425" bIns="45700" anchor="ctr" anchorCtr="0">
            <a:normAutofit fontScale="77500" lnSpcReduction="20000"/>
          </a:bodyPr>
          <a:lstStyle/>
          <a:p>
            <a:pPr marL="0" lvl="0" indent="0" algn="l" rtl="0">
              <a:lnSpc>
                <a:spcPct val="120000"/>
              </a:lnSpc>
              <a:spcBef>
                <a:spcPts val="0"/>
              </a:spcBef>
              <a:spcAft>
                <a:spcPts val="0"/>
              </a:spcAft>
              <a:buSzPct val="110000"/>
              <a:buNone/>
            </a:pPr>
            <a:r>
              <a:rPr lang="en-GB" sz="2300"/>
              <a:t>A few reminders…</a:t>
            </a:r>
            <a:endParaRPr/>
          </a:p>
          <a:p>
            <a:pPr marL="228600" lvl="0" indent="-228600" algn="l" rtl="0">
              <a:lnSpc>
                <a:spcPct val="120000"/>
              </a:lnSpc>
              <a:spcBef>
                <a:spcPts val="1000"/>
              </a:spcBef>
              <a:spcAft>
                <a:spcPts val="0"/>
              </a:spcAft>
              <a:buSzPct val="109999"/>
              <a:buChar char="▪"/>
            </a:pPr>
            <a:r>
              <a:rPr lang="en-GB" b="1"/>
              <a:t>BLACK SHOES </a:t>
            </a:r>
            <a:r>
              <a:rPr lang="en-GB"/>
              <a:t>- Fashion shoes such as trainers, and footwear with flashing lights; flimsy, high-heeled, backless sandals or shoes with high heels/platforms are not allowed for safety reasons. Trainers are to be used for PE only, not as normal day wear</a:t>
            </a:r>
            <a:endParaRPr/>
          </a:p>
          <a:p>
            <a:pPr marL="228600" lvl="0" indent="-228600" algn="l" rtl="0">
              <a:lnSpc>
                <a:spcPct val="120000"/>
              </a:lnSpc>
              <a:spcBef>
                <a:spcPts val="1000"/>
              </a:spcBef>
              <a:spcAft>
                <a:spcPts val="0"/>
              </a:spcAft>
              <a:buSzPct val="109999"/>
              <a:buChar char="▪"/>
            </a:pPr>
            <a:r>
              <a:rPr lang="en-GB" b="1"/>
              <a:t>OUTDOOR COAT</a:t>
            </a:r>
            <a:r>
              <a:rPr lang="en-GB"/>
              <a:t> - all children require a warm, waterproof outdoor coat EVERYDAY!</a:t>
            </a:r>
            <a:endParaRPr/>
          </a:p>
          <a:p>
            <a:pPr marL="228600" lvl="0" indent="-228600" algn="l" rtl="0">
              <a:lnSpc>
                <a:spcPct val="120000"/>
              </a:lnSpc>
              <a:spcBef>
                <a:spcPts val="1000"/>
              </a:spcBef>
              <a:spcAft>
                <a:spcPts val="0"/>
              </a:spcAft>
              <a:buSzPct val="109999"/>
              <a:buChar char="▪"/>
            </a:pPr>
            <a:r>
              <a:rPr lang="en-GB" b="1"/>
              <a:t>LONG HAIR</a:t>
            </a:r>
            <a:r>
              <a:rPr lang="en-GB"/>
              <a:t> - we advise children with long hair to wear it tied back at school for safety or head lice prevention reasons. They must do this for PE and swimming (required by swimming pool) please note also that swimming pool regulations require a one piece swimming costume for girls</a:t>
            </a:r>
            <a:endParaRPr/>
          </a:p>
          <a:p>
            <a:pPr marL="228600" lvl="0" indent="-228600" algn="l" rtl="0">
              <a:lnSpc>
                <a:spcPct val="120000"/>
              </a:lnSpc>
              <a:spcBef>
                <a:spcPts val="1000"/>
              </a:spcBef>
              <a:spcAft>
                <a:spcPts val="0"/>
              </a:spcAft>
              <a:buSzPct val="109999"/>
              <a:buChar char="▪"/>
            </a:pPr>
            <a:r>
              <a:rPr lang="en-GB" b="1"/>
              <a:t>JEWELLERY - </a:t>
            </a:r>
            <a:r>
              <a:rPr lang="en-GB"/>
              <a:t>No jewellery is allowed, except for watches and small studs for pierced ears. This is for safety reasons and to avoid the disappointment of loss or damage. No nail varnish is to be worn.</a:t>
            </a:r>
            <a:endParaRPr/>
          </a:p>
          <a:p>
            <a:pPr marL="228600" lvl="0" indent="-228600" algn="l" rtl="0">
              <a:lnSpc>
                <a:spcPct val="120000"/>
              </a:lnSpc>
              <a:spcBef>
                <a:spcPts val="1000"/>
              </a:spcBef>
              <a:spcAft>
                <a:spcPts val="0"/>
              </a:spcAft>
              <a:buSzPct val="109999"/>
              <a:buChar char="▪"/>
            </a:pPr>
            <a:r>
              <a:rPr lang="en-GB" b="1"/>
              <a:t>Smart watches </a:t>
            </a:r>
            <a:r>
              <a:rPr lang="en-GB"/>
              <a:t>and devices are not permitted.</a:t>
            </a:r>
            <a:endParaRPr/>
          </a:p>
          <a:p>
            <a:pPr marL="228600" lvl="0" indent="-228600" algn="l" rtl="0">
              <a:lnSpc>
                <a:spcPct val="120000"/>
              </a:lnSpc>
              <a:spcBef>
                <a:spcPts val="1000"/>
              </a:spcBef>
              <a:spcAft>
                <a:spcPts val="0"/>
              </a:spcAft>
              <a:buSzPct val="109999"/>
              <a:buChar char="▪"/>
            </a:pPr>
            <a:r>
              <a:rPr lang="en-GB" b="1"/>
              <a:t>SUN HATS - </a:t>
            </a:r>
            <a:r>
              <a:rPr lang="en-GB"/>
              <a:t>The school provides the children’s first school sun hat, which the children are required to wear outside during playtimes and all outdoor activities from when we return from the Easter holidays until we break up for October Half Term. Replacements can be purchased from school office. FS2-Year 2 wear the legionnaire style red cap with neck protection. KS2 children can choose a black baseball ca</a:t>
            </a:r>
            <a:endParaRPr/>
          </a:p>
          <a:p>
            <a:pPr marL="0" lvl="0" indent="0" algn="ctr" rtl="0">
              <a:lnSpc>
                <a:spcPct val="120000"/>
              </a:lnSpc>
              <a:spcBef>
                <a:spcPts val="1000"/>
              </a:spcBef>
              <a:spcAft>
                <a:spcPts val="0"/>
              </a:spcAft>
              <a:buSzPct val="110000"/>
              <a:buNone/>
            </a:pPr>
            <a:r>
              <a:rPr lang="en-GB" sz="2300" b="1"/>
              <a:t>PLEASE NAME EVERYTHING</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8"/>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OPAL Play</a:t>
            </a:r>
            <a:endParaRPr/>
          </a:p>
        </p:txBody>
      </p:sp>
      <p:sp>
        <p:nvSpPr>
          <p:cNvPr id="395" name="Google Shape;395;p8"/>
          <p:cNvSpPr txBox="1">
            <a:spLocks noGrp="1"/>
          </p:cNvSpPr>
          <p:nvPr>
            <p:ph type="body" idx="1"/>
          </p:nvPr>
        </p:nvSpPr>
        <p:spPr>
          <a:xfrm>
            <a:off x="5118447" y="1095374"/>
            <a:ext cx="6281873" cy="4956433"/>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en-GB"/>
              <a:t>Our aim is to use the outside area everyday!</a:t>
            </a:r>
            <a:endParaRPr/>
          </a:p>
          <a:p>
            <a:pPr marL="228600" lvl="0" indent="-228600" algn="l" rtl="0">
              <a:lnSpc>
                <a:spcPct val="120000"/>
              </a:lnSpc>
              <a:spcBef>
                <a:spcPts val="1000"/>
              </a:spcBef>
              <a:spcAft>
                <a:spcPts val="0"/>
              </a:spcAft>
              <a:buSzPts val="1980"/>
              <a:buChar char="▪"/>
            </a:pPr>
            <a:r>
              <a:rPr lang="en-GB"/>
              <a:t>All children wear wellies from October Half term until it is dry in the Summer Term. Please send in warm socks to help keep feet warm and stop wellies rubbing!</a:t>
            </a:r>
            <a:endParaRPr/>
          </a:p>
          <a:p>
            <a:pPr marL="228600" lvl="0" indent="-228600" algn="l" rtl="0">
              <a:lnSpc>
                <a:spcPct val="120000"/>
              </a:lnSpc>
              <a:spcBef>
                <a:spcPts val="1000"/>
              </a:spcBef>
              <a:spcAft>
                <a:spcPts val="0"/>
              </a:spcAft>
              <a:buSzPts val="1980"/>
              <a:buChar char="▪"/>
            </a:pPr>
            <a:r>
              <a:rPr lang="en-GB"/>
              <a:t>All children are encouraged to bring in waterproof clothing for wet days/muddy days.</a:t>
            </a:r>
            <a:endParaRPr/>
          </a:p>
          <a:p>
            <a:pPr marL="228600" lvl="0" indent="-228600" algn="l" rtl="0">
              <a:lnSpc>
                <a:spcPct val="120000"/>
              </a:lnSpc>
              <a:spcBef>
                <a:spcPts val="1000"/>
              </a:spcBef>
              <a:spcAft>
                <a:spcPts val="0"/>
              </a:spcAft>
              <a:buSzPts val="1980"/>
              <a:buChar char="▪"/>
            </a:pPr>
            <a:r>
              <a:rPr lang="en-GB"/>
              <a:t>All of the above must be named!</a:t>
            </a:r>
            <a:endParaRPr/>
          </a:p>
        </p:txBody>
      </p:sp>
      <p:pic>
        <p:nvPicPr>
          <p:cNvPr id="396" name="Google Shape;396;p8" descr="220+ Yellow Raincoat Drawing Stock Illustrations, Royalty-Free Vector  Graphics &amp; Clip Art - iStock"/>
          <p:cNvPicPr preferRelativeResize="0"/>
          <p:nvPr/>
        </p:nvPicPr>
        <p:blipFill rotWithShape="1">
          <a:blip r:embed="rId3">
            <a:alphaModFix/>
          </a:blip>
          <a:srcRect/>
          <a:stretch/>
        </p:blipFill>
        <p:spPr>
          <a:xfrm rot="970276">
            <a:off x="9160236" y="4445586"/>
            <a:ext cx="1777728" cy="1898726"/>
          </a:xfrm>
          <a:prstGeom prst="rect">
            <a:avLst/>
          </a:prstGeom>
          <a:noFill/>
          <a:ln>
            <a:noFill/>
          </a:ln>
        </p:spPr>
      </p:pic>
      <p:pic>
        <p:nvPicPr>
          <p:cNvPr id="397" name="Google Shape;397;p8" descr="Outdoor Play and Learning - OPAL - Play Scotland"/>
          <p:cNvPicPr preferRelativeResize="0"/>
          <p:nvPr/>
        </p:nvPicPr>
        <p:blipFill rotWithShape="1">
          <a:blip r:embed="rId4">
            <a:alphaModFix/>
          </a:blip>
          <a:srcRect/>
          <a:stretch/>
        </p:blipFill>
        <p:spPr>
          <a:xfrm>
            <a:off x="9859944" y="138519"/>
            <a:ext cx="2143125" cy="2143125"/>
          </a:xfrm>
          <a:prstGeom prst="rect">
            <a:avLst/>
          </a:prstGeom>
          <a:noFill/>
          <a:ln>
            <a:noFill/>
          </a:ln>
        </p:spPr>
      </p:pic>
      <p:pic>
        <p:nvPicPr>
          <p:cNvPr id="398" name="Google Shape;398;p8"/>
          <p:cNvPicPr preferRelativeResize="0"/>
          <p:nvPr/>
        </p:nvPicPr>
        <p:blipFill rotWithShape="1">
          <a:blip r:embed="rId5">
            <a:alphaModFix/>
          </a:blip>
          <a:srcRect/>
          <a:stretch/>
        </p:blipFill>
        <p:spPr>
          <a:xfrm>
            <a:off x="1571887" y="376263"/>
            <a:ext cx="2120761" cy="1169123"/>
          </a:xfrm>
          <a:prstGeom prst="rect">
            <a:avLst/>
          </a:prstGeom>
          <a:noFill/>
          <a:ln>
            <a:noFill/>
          </a:ln>
        </p:spPr>
      </p:pic>
      <p:pic>
        <p:nvPicPr>
          <p:cNvPr id="399" name="Google Shape;399;p8" descr="Stay dry and stylish with these Wellington boots"/>
          <p:cNvPicPr preferRelativeResize="0"/>
          <p:nvPr/>
        </p:nvPicPr>
        <p:blipFill rotWithShape="1">
          <a:blip r:embed="rId6">
            <a:alphaModFix/>
          </a:blip>
          <a:srcRect/>
          <a:stretch/>
        </p:blipFill>
        <p:spPr>
          <a:xfrm>
            <a:off x="6765940" y="5083088"/>
            <a:ext cx="2056084" cy="168783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9"/>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Personal Belongings</a:t>
            </a:r>
            <a:endParaRPr/>
          </a:p>
        </p:txBody>
      </p:sp>
      <p:sp>
        <p:nvSpPr>
          <p:cNvPr id="405" name="Google Shape;405;p9"/>
          <p:cNvSpPr txBox="1">
            <a:spLocks noGrp="1"/>
          </p:cNvSpPr>
          <p:nvPr>
            <p:ph type="body" idx="1"/>
          </p:nvPr>
        </p:nvSpPr>
        <p:spPr>
          <a:xfrm>
            <a:off x="5040070" y="803184"/>
            <a:ext cx="6281873" cy="5248622"/>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en-GB" dirty="0"/>
              <a:t>LABEL IT! If it comes to school, put a name on it and we can return it to its rightful owner. We do not have Lost Property. All unnamed items are recycled at the end of the week. </a:t>
            </a:r>
            <a:endParaRPr dirty="0"/>
          </a:p>
          <a:p>
            <a:pPr marL="228600" lvl="0" indent="-102870" algn="l" rtl="0">
              <a:lnSpc>
                <a:spcPct val="120000"/>
              </a:lnSpc>
              <a:spcBef>
                <a:spcPts val="1000"/>
              </a:spcBef>
              <a:spcAft>
                <a:spcPts val="0"/>
              </a:spcAft>
              <a:buSzPts val="1980"/>
              <a:buNone/>
            </a:pPr>
            <a:endParaRPr dirty="0"/>
          </a:p>
          <a:p>
            <a:pPr marL="228600" lvl="0" indent="-102870" algn="l" rtl="0">
              <a:lnSpc>
                <a:spcPct val="120000"/>
              </a:lnSpc>
              <a:spcBef>
                <a:spcPts val="1000"/>
              </a:spcBef>
              <a:spcAft>
                <a:spcPts val="0"/>
              </a:spcAft>
              <a:buSzPts val="1980"/>
              <a:buNone/>
            </a:pPr>
            <a:endParaRPr dirty="0"/>
          </a:p>
          <a:p>
            <a:pPr marL="228600" lvl="0" indent="-102870" algn="l" rtl="0">
              <a:lnSpc>
                <a:spcPct val="120000"/>
              </a:lnSpc>
              <a:spcBef>
                <a:spcPts val="1000"/>
              </a:spcBef>
              <a:spcAft>
                <a:spcPts val="0"/>
              </a:spcAft>
              <a:buSzPts val="1980"/>
              <a:buNone/>
            </a:pPr>
            <a:endParaRPr dirty="0"/>
          </a:p>
          <a:p>
            <a:pPr marL="228600" lvl="0" indent="-102870" algn="l" rtl="0">
              <a:lnSpc>
                <a:spcPct val="120000"/>
              </a:lnSpc>
              <a:spcBef>
                <a:spcPts val="1000"/>
              </a:spcBef>
              <a:spcAft>
                <a:spcPts val="0"/>
              </a:spcAft>
              <a:buSzPts val="1980"/>
              <a:buNone/>
            </a:pPr>
            <a:endParaRPr dirty="0"/>
          </a:p>
          <a:p>
            <a:pPr marL="228600" lvl="0" indent="-228600" algn="l" rtl="0">
              <a:lnSpc>
                <a:spcPct val="120000"/>
              </a:lnSpc>
              <a:spcBef>
                <a:spcPts val="1000"/>
              </a:spcBef>
              <a:spcAft>
                <a:spcPts val="0"/>
              </a:spcAft>
              <a:buSzPts val="1980"/>
              <a:buChar char="▪"/>
            </a:pPr>
            <a:r>
              <a:rPr lang="en-GB" dirty="0"/>
              <a:t>Please do not bring toys </a:t>
            </a:r>
            <a:r>
              <a:rPr lang="en-GB" dirty="0" err="1"/>
              <a:t>etc</a:t>
            </a:r>
            <a:r>
              <a:rPr lang="en-GB" dirty="0"/>
              <a:t> to school as we cannot guarantee they will not be damaged or lost.</a:t>
            </a:r>
            <a:endParaRPr dirty="0"/>
          </a:p>
        </p:txBody>
      </p:sp>
      <p:pic>
        <p:nvPicPr>
          <p:cNvPr id="406" name="Google Shape;406;p9" descr="Lost property sign - Stocksigns"/>
          <p:cNvPicPr preferRelativeResize="0"/>
          <p:nvPr/>
        </p:nvPicPr>
        <p:blipFill rotWithShape="1">
          <a:blip r:embed="rId3">
            <a:alphaModFix/>
          </a:blip>
          <a:srcRect/>
          <a:stretch/>
        </p:blipFill>
        <p:spPr>
          <a:xfrm>
            <a:off x="7209517" y="2625446"/>
            <a:ext cx="1604101" cy="1604101"/>
          </a:xfrm>
          <a:prstGeom prst="rect">
            <a:avLst/>
          </a:prstGeom>
          <a:noFill/>
          <a:ln>
            <a:noFill/>
          </a:ln>
        </p:spPr>
      </p:pic>
      <p:sp>
        <p:nvSpPr>
          <p:cNvPr id="407" name="Google Shape;407;p9"/>
          <p:cNvSpPr/>
          <p:nvPr/>
        </p:nvSpPr>
        <p:spPr>
          <a:xfrm>
            <a:off x="7002771" y="2420961"/>
            <a:ext cx="2010600" cy="2013070"/>
          </a:xfrm>
          <a:prstGeom prst="parallelogram">
            <a:avLst>
              <a:gd name="adj" fmla="val 88135"/>
            </a:avLst>
          </a:prstGeom>
          <a:solidFill>
            <a:schemeClr val="accent1"/>
          </a:solidFill>
          <a:ln w="15875" cap="flat" cmpd="sng">
            <a:solidFill>
              <a:srgbClr val="AB12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sp>
        <p:nvSpPr>
          <p:cNvPr id="408" name="Google Shape;408;p9"/>
          <p:cNvSpPr/>
          <p:nvPr/>
        </p:nvSpPr>
        <p:spPr>
          <a:xfrm flipH="1">
            <a:off x="7002771" y="2420960"/>
            <a:ext cx="2010600" cy="2013070"/>
          </a:xfrm>
          <a:prstGeom prst="parallelogram">
            <a:avLst>
              <a:gd name="adj" fmla="val 88712"/>
            </a:avLst>
          </a:prstGeom>
          <a:solidFill>
            <a:schemeClr val="accent1"/>
          </a:solidFill>
          <a:ln w="15875" cap="flat" cmpd="sng">
            <a:solidFill>
              <a:srgbClr val="AB12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ockwell"/>
              <a:ea typeface="Rockwell"/>
              <a:cs typeface="Rockwell"/>
              <a:sym typeface="Rockwell"/>
            </a:endParaRPr>
          </a:p>
        </p:txBody>
      </p:sp>
      <p:pic>
        <p:nvPicPr>
          <p:cNvPr id="409" name="Google Shape;409;p9"/>
          <p:cNvPicPr preferRelativeResize="0"/>
          <p:nvPr/>
        </p:nvPicPr>
        <p:blipFill rotWithShape="1">
          <a:blip r:embed="rId4">
            <a:alphaModFix/>
          </a:blip>
          <a:srcRect/>
          <a:stretch/>
        </p:blipFill>
        <p:spPr>
          <a:xfrm>
            <a:off x="1571887" y="376263"/>
            <a:ext cx="2120761" cy="116912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10"/>
          <p:cNvSpPr txBox="1">
            <a:spLocks noGrp="1"/>
          </p:cNvSpPr>
          <p:nvPr>
            <p:ph type="title"/>
          </p:nvPr>
        </p:nvSpPr>
        <p:spPr>
          <a:xfrm>
            <a:off x="888631" y="2349925"/>
            <a:ext cx="3498979" cy="2456442"/>
          </a:xfrm>
          <a:prstGeom prst="rect">
            <a:avLst/>
          </a:prstGeom>
          <a:noFill/>
          <a:ln>
            <a:noFill/>
          </a:ln>
        </p:spPr>
        <p:txBody>
          <a:bodyPr spcFirstLastPara="1" wrap="square" lIns="228600" tIns="228600" rIns="228600" bIns="228600" anchor="ctr" anchorCtr="0">
            <a:normAutofit/>
          </a:bodyPr>
          <a:lstStyle/>
          <a:p>
            <a:pPr marL="0" lvl="0" indent="0" algn="ctr" rtl="0">
              <a:lnSpc>
                <a:spcPct val="85000"/>
              </a:lnSpc>
              <a:spcBef>
                <a:spcPts val="0"/>
              </a:spcBef>
              <a:spcAft>
                <a:spcPts val="0"/>
              </a:spcAft>
              <a:buClr>
                <a:srgbClr val="FFFEFF"/>
              </a:buClr>
              <a:buSzPts val="4000"/>
              <a:buFont typeface="Calibri"/>
              <a:buNone/>
            </a:pPr>
            <a:r>
              <a:rPr lang="en-GB"/>
              <a:t>Snacks</a:t>
            </a:r>
            <a:endParaRPr/>
          </a:p>
        </p:txBody>
      </p:sp>
      <p:sp>
        <p:nvSpPr>
          <p:cNvPr id="415" name="Google Shape;415;p10"/>
          <p:cNvSpPr txBox="1">
            <a:spLocks noGrp="1"/>
          </p:cNvSpPr>
          <p:nvPr>
            <p:ph type="body" idx="1"/>
          </p:nvPr>
        </p:nvSpPr>
        <p:spPr>
          <a:xfrm>
            <a:off x="5013945" y="296092"/>
            <a:ext cx="6281873" cy="1906528"/>
          </a:xfrm>
          <a:prstGeom prst="rect">
            <a:avLst/>
          </a:prstGeom>
          <a:noFill/>
          <a:ln>
            <a:noFill/>
          </a:ln>
        </p:spPr>
        <p:txBody>
          <a:bodyPr spcFirstLastPara="1" wrap="square" lIns="91425" tIns="45700" rIns="91425" bIns="45700" anchor="ctr" anchorCtr="0">
            <a:normAutofit/>
          </a:bodyPr>
          <a:lstStyle/>
          <a:p>
            <a:pPr marL="228600" lvl="0" indent="-228600" algn="l" rtl="0">
              <a:lnSpc>
                <a:spcPct val="120000"/>
              </a:lnSpc>
              <a:spcBef>
                <a:spcPts val="0"/>
              </a:spcBef>
              <a:spcAft>
                <a:spcPts val="0"/>
              </a:spcAft>
              <a:buSzPts val="1980"/>
              <a:buChar char="▪"/>
            </a:pPr>
            <a:r>
              <a:rPr lang="en-GB" dirty="0"/>
              <a:t>Please ensure you select a snack from our Healthy Snacks list if sending a snack from home. This has been composed in consultation with dieticians</a:t>
            </a:r>
            <a:r>
              <a:rPr lang="en-GB" dirty="0" smtClean="0"/>
              <a:t>.</a:t>
            </a:r>
            <a:endParaRPr dirty="0"/>
          </a:p>
        </p:txBody>
      </p:sp>
      <p:pic>
        <p:nvPicPr>
          <p:cNvPr id="416" name="Google Shape;416;p10"/>
          <p:cNvPicPr preferRelativeResize="0"/>
          <p:nvPr/>
        </p:nvPicPr>
        <p:blipFill rotWithShape="1">
          <a:blip r:embed="rId3">
            <a:alphaModFix/>
          </a:blip>
          <a:srcRect/>
          <a:stretch/>
        </p:blipFill>
        <p:spPr>
          <a:xfrm>
            <a:off x="6369776" y="2035671"/>
            <a:ext cx="3307624" cy="4708029"/>
          </a:xfrm>
          <a:prstGeom prst="rect">
            <a:avLst/>
          </a:prstGeom>
          <a:noFill/>
          <a:ln w="53975" cap="flat" cmpd="sng">
            <a:solidFill>
              <a:schemeClr val="dk2"/>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Atlas">
  <a:themeElements>
    <a:clrScheme name="Atlas">
      <a:dk1>
        <a:srgbClr val="000000"/>
      </a:dk1>
      <a:lt1>
        <a:srgbClr val="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454</Words>
  <Application>Microsoft Office PowerPoint</Application>
  <PresentationFormat>Widescreen</PresentationFormat>
  <Paragraphs>58</Paragraphs>
  <Slides>13</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Noto Sans Symbols</vt:lpstr>
      <vt:lpstr>Rockwell</vt:lpstr>
      <vt:lpstr>Atlas</vt:lpstr>
      <vt:lpstr>Meet the Teacher  2026-2027</vt:lpstr>
      <vt:lpstr>Outcomes of the meeting</vt:lpstr>
      <vt:lpstr>Our curriculum</vt:lpstr>
      <vt:lpstr>PowerPoint Presentation</vt:lpstr>
      <vt:lpstr>PowerPoint Presentation</vt:lpstr>
      <vt:lpstr>Values and  Behaviour System</vt:lpstr>
      <vt:lpstr>PE / PA</vt:lpstr>
      <vt:lpstr>Homework</vt:lpstr>
      <vt:lpstr>Maths homework  Complete at home and mark at school</vt:lpstr>
      <vt:lpstr>School Uniform </vt:lpstr>
      <vt:lpstr>OPAL Play</vt:lpstr>
      <vt:lpstr>Personal Belongings</vt:lpstr>
      <vt:lpstr>Snacks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  2025-2026</dc:title>
  <dc:creator>Lucy Viggars</dc:creator>
  <cp:lastModifiedBy>Mrs. Garton-Wills</cp:lastModifiedBy>
  <cp:revision>11</cp:revision>
  <dcterms:created xsi:type="dcterms:W3CDTF">2024-07-16T17:23:58Z</dcterms:created>
  <dcterms:modified xsi:type="dcterms:W3CDTF">2026-09-04T06:28:41Z</dcterms:modified>
</cp:coreProperties>
</file>