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797675"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6" roundtripDataSignature="AMtx7miA6MqBpJyMoN0JrRI/8DiMWs2P5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customschemas.google.com/relationships/presentationmetadata" Target="meta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1: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6" name="Google Shape;336;p1: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3: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1" name="Google Shape;351;p3: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4: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8" name="Google Shape;358;p4:notes"/>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5: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8" name="Google Shape;368;p5: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6: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6" name="Google Shape;376;p6: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7: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4" name="Google Shape;384;p7:notes"/>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8: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2" name="Google Shape;392;p8:notes"/>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9: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2" name="Google Shape;402;p9:notes"/>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10: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2" name="Google Shape;412;p10: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11: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9" name="Google Shape;419;p11: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grpSp>
        <p:nvGrpSpPr>
          <p:cNvPr id="12" name="Google Shape;12;p13"/>
          <p:cNvGrpSpPr/>
          <p:nvPr/>
        </p:nvGrpSpPr>
        <p:grpSpPr>
          <a:xfrm>
            <a:off x="-329674" y="-59376"/>
            <a:ext cx="12515851" cy="6923798"/>
            <a:chOff x="-329674" y="-51881"/>
            <a:chExt cx="12515851" cy="6923798"/>
          </a:xfrm>
        </p:grpSpPr>
        <p:sp>
          <p:nvSpPr>
            <p:cNvPr id="13" name="Google Shape;13;p13"/>
            <p:cNvSpPr/>
            <p:nvPr/>
          </p:nvSpPr>
          <p:spPr>
            <a:xfrm>
              <a:off x="-329674" y="1298404"/>
              <a:ext cx="9702800" cy="5573512"/>
            </a:xfrm>
            <a:custGeom>
              <a:avLst/>
              <a:gdLst/>
              <a:ahLst/>
              <a:cxnLst/>
              <a:rect l="l" t="t" r="r" b="b"/>
              <a:pathLst>
                <a:path w="2038" h="1169" extrusionOk="0">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3"/>
            <p:cNvSpPr/>
            <p:nvPr/>
          </p:nvSpPr>
          <p:spPr>
            <a:xfrm>
              <a:off x="670451" y="2018236"/>
              <a:ext cx="7373938" cy="4848892"/>
            </a:xfrm>
            <a:custGeom>
              <a:avLst/>
              <a:gdLst/>
              <a:ahLst/>
              <a:cxnLst/>
              <a:rect l="l" t="t" r="r" b="b"/>
              <a:pathLst>
                <a:path w="1549" h="1017" extrusionOk="0">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3"/>
            <p:cNvSpPr/>
            <p:nvPr/>
          </p:nvSpPr>
          <p:spPr>
            <a:xfrm>
              <a:off x="251351" y="1788400"/>
              <a:ext cx="8035925" cy="5083516"/>
            </a:xfrm>
            <a:custGeom>
              <a:avLst/>
              <a:gdLst/>
              <a:ahLst/>
              <a:cxnLst/>
              <a:rect l="l" t="t" r="r" b="b"/>
              <a:pathLst>
                <a:path w="1688" h="1066" extrusionOk="0">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3"/>
            <p:cNvSpPr/>
            <p:nvPr/>
          </p:nvSpPr>
          <p:spPr>
            <a:xfrm>
              <a:off x="-1061" y="549842"/>
              <a:ext cx="10334625" cy="6322075"/>
            </a:xfrm>
            <a:custGeom>
              <a:avLst/>
              <a:gdLst/>
              <a:ahLst/>
              <a:cxnLst/>
              <a:rect l="l" t="t" r="r" b="b"/>
              <a:pathLst>
                <a:path w="2171" h="1326" extrusionOk="0">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3"/>
            <p:cNvSpPr/>
            <p:nvPr/>
          </p:nvSpPr>
          <p:spPr>
            <a:xfrm>
              <a:off x="3701" y="6186246"/>
              <a:ext cx="504825" cy="681527"/>
            </a:xfrm>
            <a:custGeom>
              <a:avLst/>
              <a:gdLst/>
              <a:ahLst/>
              <a:cxnLst/>
              <a:rect l="l" t="t" r="r" b="b"/>
              <a:pathLst>
                <a:path w="106" h="143" extrusionOk="0">
                  <a:moveTo>
                    <a:pt x="0" y="0"/>
                  </a:moveTo>
                  <a:cubicBezTo>
                    <a:pt x="35" y="54"/>
                    <a:pt x="70" y="101"/>
                    <a:pt x="106" y="14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3"/>
            <p:cNvSpPr/>
            <p:nvPr/>
          </p:nvSpPr>
          <p:spPr>
            <a:xfrm>
              <a:off x="-1061" y="-51881"/>
              <a:ext cx="11091863" cy="6923796"/>
            </a:xfrm>
            <a:custGeom>
              <a:avLst/>
              <a:gdLst/>
              <a:ahLst/>
              <a:cxnLst/>
              <a:rect l="l" t="t" r="r" b="b"/>
              <a:pathLst>
                <a:path w="2330" h="1452" extrusionOk="0">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13"/>
            <p:cNvSpPr/>
            <p:nvPr/>
          </p:nvSpPr>
          <p:spPr>
            <a:xfrm>
              <a:off x="5426601" y="5579"/>
              <a:ext cx="5788025" cy="6847184"/>
            </a:xfrm>
            <a:custGeom>
              <a:avLst/>
              <a:gdLst/>
              <a:ahLst/>
              <a:cxnLst/>
              <a:rect l="l" t="t" r="r" b="b"/>
              <a:pathLst>
                <a:path w="1216" h="1436" extrusionOk="0">
                  <a:moveTo>
                    <a:pt x="1094" y="1436"/>
                  </a:moveTo>
                  <a:cubicBezTo>
                    <a:pt x="1216" y="1114"/>
                    <a:pt x="904" y="770"/>
                    <a:pt x="709" y="551"/>
                  </a:cubicBezTo>
                  <a:cubicBezTo>
                    <a:pt x="509" y="327"/>
                    <a:pt x="274" y="12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3"/>
            <p:cNvSpPr/>
            <p:nvPr/>
          </p:nvSpPr>
          <p:spPr>
            <a:xfrm>
              <a:off x="-1061" y="5579"/>
              <a:ext cx="1057275" cy="614491"/>
            </a:xfrm>
            <a:custGeom>
              <a:avLst/>
              <a:gdLst/>
              <a:ahLst/>
              <a:cxnLst/>
              <a:rect l="l" t="t" r="r" b="b"/>
              <a:pathLst>
                <a:path w="222" h="129" extrusionOk="0">
                  <a:moveTo>
                    <a:pt x="222" y="0"/>
                  </a:moveTo>
                  <a:cubicBezTo>
                    <a:pt x="152" y="35"/>
                    <a:pt x="76" y="78"/>
                    <a:pt x="0" y="12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3"/>
            <p:cNvSpPr/>
            <p:nvPr/>
          </p:nvSpPr>
          <p:spPr>
            <a:xfrm>
              <a:off x="5821889" y="5579"/>
              <a:ext cx="5588000" cy="6866337"/>
            </a:xfrm>
            <a:custGeom>
              <a:avLst/>
              <a:gdLst/>
              <a:ahLst/>
              <a:cxnLst/>
              <a:rect l="l" t="t" r="r" b="b"/>
              <a:pathLst>
                <a:path w="1174" h="1440" extrusionOk="0">
                  <a:moveTo>
                    <a:pt x="1067" y="1440"/>
                  </a:moveTo>
                  <a:cubicBezTo>
                    <a:pt x="1174" y="1124"/>
                    <a:pt x="887" y="797"/>
                    <a:pt x="698" y="577"/>
                  </a:cubicBezTo>
                  <a:cubicBezTo>
                    <a:pt x="500" y="348"/>
                    <a:pt x="270" y="14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3"/>
            <p:cNvSpPr/>
            <p:nvPr/>
          </p:nvSpPr>
          <p:spPr>
            <a:xfrm>
              <a:off x="3701" y="790"/>
              <a:ext cx="595313" cy="352734"/>
            </a:xfrm>
            <a:custGeom>
              <a:avLst/>
              <a:gdLst/>
              <a:ahLst/>
              <a:cxnLst/>
              <a:rect l="l" t="t" r="r" b="b"/>
              <a:pathLst>
                <a:path w="125" h="74" extrusionOk="0">
                  <a:moveTo>
                    <a:pt x="125" y="0"/>
                  </a:moveTo>
                  <a:cubicBezTo>
                    <a:pt x="85" y="22"/>
                    <a:pt x="43" y="47"/>
                    <a:pt x="0" y="74"/>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3"/>
            <p:cNvSpPr/>
            <p:nvPr/>
          </p:nvSpPr>
          <p:spPr>
            <a:xfrm>
              <a:off x="6012389" y="5579"/>
              <a:ext cx="5497513" cy="6866337"/>
            </a:xfrm>
            <a:custGeom>
              <a:avLst/>
              <a:gdLst/>
              <a:ahLst/>
              <a:cxnLst/>
              <a:rect l="l" t="t" r="r" b="b"/>
              <a:pathLst>
                <a:path w="1155" h="1440" extrusionOk="0">
                  <a:moveTo>
                    <a:pt x="1056" y="1440"/>
                  </a:moveTo>
                  <a:cubicBezTo>
                    <a:pt x="1155" y="1123"/>
                    <a:pt x="875" y="801"/>
                    <a:pt x="686" y="580"/>
                  </a:cubicBezTo>
                  <a:cubicBezTo>
                    <a:pt x="491" y="352"/>
                    <a:pt x="264" y="145"/>
                    <a:pt x="0" y="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3"/>
            <p:cNvSpPr/>
            <p:nvPr/>
          </p:nvSpPr>
          <p:spPr>
            <a:xfrm>
              <a:off x="-1061" y="5579"/>
              <a:ext cx="357188" cy="213875"/>
            </a:xfrm>
            <a:custGeom>
              <a:avLst/>
              <a:gdLst/>
              <a:ahLst/>
              <a:cxnLst/>
              <a:rect l="l" t="t" r="r" b="b"/>
              <a:pathLst>
                <a:path w="75" h="45" extrusionOk="0">
                  <a:moveTo>
                    <a:pt x="75" y="0"/>
                  </a:moveTo>
                  <a:cubicBezTo>
                    <a:pt x="50" y="14"/>
                    <a:pt x="25" y="29"/>
                    <a:pt x="0" y="45"/>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3"/>
            <p:cNvSpPr/>
            <p:nvPr/>
          </p:nvSpPr>
          <p:spPr>
            <a:xfrm>
              <a:off x="6210826" y="790"/>
              <a:ext cx="5522913" cy="6871126"/>
            </a:xfrm>
            <a:custGeom>
              <a:avLst/>
              <a:gdLst/>
              <a:ahLst/>
              <a:cxnLst/>
              <a:rect l="l" t="t" r="r" b="b"/>
              <a:pathLst>
                <a:path w="1160" h="1441" extrusionOk="0">
                  <a:moveTo>
                    <a:pt x="1053" y="1441"/>
                  </a:moveTo>
                  <a:cubicBezTo>
                    <a:pt x="1160" y="1129"/>
                    <a:pt x="892" y="817"/>
                    <a:pt x="705" y="599"/>
                  </a:cubicBezTo>
                  <a:cubicBezTo>
                    <a:pt x="503" y="365"/>
                    <a:pt x="270" y="152"/>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3"/>
            <p:cNvSpPr/>
            <p:nvPr/>
          </p:nvSpPr>
          <p:spPr>
            <a:xfrm>
              <a:off x="6463239" y="5579"/>
              <a:ext cx="5413375" cy="6866337"/>
            </a:xfrm>
            <a:custGeom>
              <a:avLst/>
              <a:gdLst/>
              <a:ahLst/>
              <a:cxnLst/>
              <a:rect l="l" t="t" r="r" b="b"/>
              <a:pathLst>
                <a:path w="1137" h="1440" extrusionOk="0">
                  <a:moveTo>
                    <a:pt x="1040" y="1440"/>
                  </a:moveTo>
                  <a:cubicBezTo>
                    <a:pt x="1137" y="1131"/>
                    <a:pt x="883" y="828"/>
                    <a:pt x="698" y="611"/>
                  </a:cubicBezTo>
                  <a:cubicBezTo>
                    <a:pt x="498" y="375"/>
                    <a:pt x="268" y="159"/>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3"/>
            <p:cNvSpPr/>
            <p:nvPr/>
          </p:nvSpPr>
          <p:spPr>
            <a:xfrm>
              <a:off x="6877576" y="5579"/>
              <a:ext cx="5037138" cy="6861550"/>
            </a:xfrm>
            <a:custGeom>
              <a:avLst/>
              <a:gdLst/>
              <a:ahLst/>
              <a:cxnLst/>
              <a:rect l="l" t="t" r="r" b="b"/>
              <a:pathLst>
                <a:path w="1058" h="1439" extrusionOk="0">
                  <a:moveTo>
                    <a:pt x="1011" y="1439"/>
                  </a:moveTo>
                  <a:cubicBezTo>
                    <a:pt x="1058" y="1131"/>
                    <a:pt x="825" y="841"/>
                    <a:pt x="648" y="617"/>
                  </a:cubicBezTo>
                  <a:cubicBezTo>
                    <a:pt x="462" y="383"/>
                    <a:pt x="248" y="16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3"/>
            <p:cNvSpPr/>
            <p:nvPr/>
          </p:nvSpPr>
          <p:spPr>
            <a:xfrm>
              <a:off x="8768289" y="5579"/>
              <a:ext cx="3417888" cy="2742066"/>
            </a:xfrm>
            <a:custGeom>
              <a:avLst/>
              <a:gdLst/>
              <a:ahLst/>
              <a:cxnLst/>
              <a:rect l="l" t="t" r="r" b="b"/>
              <a:pathLst>
                <a:path w="718" h="575" extrusionOk="0">
                  <a:moveTo>
                    <a:pt x="718" y="575"/>
                  </a:moveTo>
                  <a:cubicBezTo>
                    <a:pt x="500" y="360"/>
                    <a:pt x="260" y="163"/>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3"/>
            <p:cNvSpPr/>
            <p:nvPr/>
          </p:nvSpPr>
          <p:spPr>
            <a:xfrm>
              <a:off x="9235014" y="10367"/>
              <a:ext cx="2951163" cy="2555325"/>
            </a:xfrm>
            <a:custGeom>
              <a:avLst/>
              <a:gdLst/>
              <a:ahLst/>
              <a:cxnLst/>
              <a:rect l="l" t="t" r="r" b="b"/>
              <a:pathLst>
                <a:path w="620" h="536" extrusionOk="0">
                  <a:moveTo>
                    <a:pt x="620" y="536"/>
                  </a:moveTo>
                  <a:cubicBezTo>
                    <a:pt x="404" y="314"/>
                    <a:pt x="196" y="13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3"/>
            <p:cNvSpPr/>
            <p:nvPr/>
          </p:nvSpPr>
          <p:spPr>
            <a:xfrm>
              <a:off x="10020826" y="5579"/>
              <a:ext cx="2165350" cy="1358265"/>
            </a:xfrm>
            <a:custGeom>
              <a:avLst/>
              <a:gdLst/>
              <a:ahLst/>
              <a:cxnLst/>
              <a:rect l="l" t="t" r="r" b="b"/>
              <a:pathLst>
                <a:path w="455" h="285" extrusionOk="0">
                  <a:moveTo>
                    <a:pt x="0" y="0"/>
                  </a:moveTo>
                  <a:cubicBezTo>
                    <a:pt x="153" y="85"/>
                    <a:pt x="308" y="180"/>
                    <a:pt x="455" y="285"/>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3"/>
            <p:cNvSpPr/>
            <p:nvPr/>
          </p:nvSpPr>
          <p:spPr>
            <a:xfrm>
              <a:off x="11290826" y="5579"/>
              <a:ext cx="895350" cy="534687"/>
            </a:xfrm>
            <a:custGeom>
              <a:avLst/>
              <a:gdLst/>
              <a:ahLst/>
              <a:cxnLst/>
              <a:rect l="l" t="t" r="r" b="b"/>
              <a:pathLst>
                <a:path w="188" h="112" extrusionOk="0">
                  <a:moveTo>
                    <a:pt x="0" y="0"/>
                  </a:moveTo>
                  <a:cubicBezTo>
                    <a:pt x="63" y="36"/>
                    <a:pt x="126" y="73"/>
                    <a:pt x="188" y="112"/>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 name="Google Shape;32;p13"/>
          <p:cNvGrpSpPr/>
          <p:nvPr/>
        </p:nvGrpSpPr>
        <p:grpSpPr>
          <a:xfrm>
            <a:off x="1669293" y="1186483"/>
            <a:ext cx="8848345" cy="4477933"/>
            <a:chOff x="1669293" y="1186483"/>
            <a:chExt cx="8848345" cy="4477933"/>
          </a:xfrm>
        </p:grpSpPr>
        <p:sp>
          <p:nvSpPr>
            <p:cNvPr id="33" name="Google Shape;33;p13"/>
            <p:cNvSpPr/>
            <p:nvPr/>
          </p:nvSpPr>
          <p:spPr>
            <a:xfrm>
              <a:off x="1674042" y="1186483"/>
              <a:ext cx="8843596" cy="716184"/>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3"/>
            <p:cNvSpPr/>
            <p:nvPr/>
          </p:nvSpPr>
          <p:spPr>
            <a:xfrm rot="10800000">
              <a:off x="5892384" y="5313353"/>
              <a:ext cx="407233" cy="35106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13"/>
            <p:cNvSpPr/>
            <p:nvPr/>
          </p:nvSpPr>
          <p:spPr>
            <a:xfrm>
              <a:off x="1669293" y="1991156"/>
              <a:ext cx="8845667" cy="3322196"/>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13"/>
          <p:cNvSpPr txBox="1">
            <a:spLocks noGrp="1"/>
          </p:cNvSpPr>
          <p:nvPr>
            <p:ph type="ctrTitle"/>
          </p:nvPr>
        </p:nvSpPr>
        <p:spPr>
          <a:xfrm>
            <a:off x="1759236" y="2075504"/>
            <a:ext cx="8679915" cy="1748729"/>
          </a:xfrm>
          <a:prstGeom prst="rect">
            <a:avLst/>
          </a:prstGeom>
          <a:noFill/>
          <a:ln>
            <a:noFill/>
          </a:ln>
        </p:spPr>
        <p:txBody>
          <a:bodyPr spcFirstLastPara="1" wrap="square" lIns="228600" tIns="228600" rIns="228600" bIns="0" anchor="b" anchorCtr="0">
            <a:normAutofit/>
          </a:bodyPr>
          <a:lstStyle>
            <a:lvl1pPr lvl="0" algn="ctr">
              <a:lnSpc>
                <a:spcPct val="80000"/>
              </a:lnSpc>
              <a:spcBef>
                <a:spcPts val="0"/>
              </a:spcBef>
              <a:spcAft>
                <a:spcPts val="0"/>
              </a:spcAft>
              <a:buClr>
                <a:srgbClr val="FFFEFF"/>
              </a:buClr>
              <a:buSzPts val="5400"/>
              <a:buFont typeface="Calibri"/>
              <a:buNone/>
              <a:defRPr sz="5400">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13"/>
          <p:cNvSpPr txBox="1">
            <a:spLocks noGrp="1"/>
          </p:cNvSpPr>
          <p:nvPr>
            <p:ph type="subTitle" idx="1"/>
          </p:nvPr>
        </p:nvSpPr>
        <p:spPr>
          <a:xfrm>
            <a:off x="1759237" y="3906266"/>
            <a:ext cx="8673427" cy="1322587"/>
          </a:xfrm>
          <a:prstGeom prst="rect">
            <a:avLst/>
          </a:prstGeom>
          <a:noFill/>
          <a:ln>
            <a:noFill/>
          </a:ln>
        </p:spPr>
        <p:txBody>
          <a:bodyPr spcFirstLastPara="1" wrap="square" lIns="91425" tIns="0" rIns="91425" bIns="45700" anchor="t" anchorCtr="0">
            <a:normAutofit/>
          </a:bodyPr>
          <a:lstStyle>
            <a:lvl1pPr lvl="0" algn="ctr">
              <a:lnSpc>
                <a:spcPct val="100000"/>
              </a:lnSpc>
              <a:spcBef>
                <a:spcPts val="1000"/>
              </a:spcBef>
              <a:spcAft>
                <a:spcPts val="0"/>
              </a:spcAft>
              <a:buSzPts val="1980"/>
              <a:buNone/>
              <a:defRPr sz="1800" b="0">
                <a:solidFill>
                  <a:srgbClr val="FFFEFF"/>
                </a:solidFill>
              </a:defRPr>
            </a:lvl1pPr>
            <a:lvl2pPr lvl="1" algn="ctr">
              <a:lnSpc>
                <a:spcPct val="120000"/>
              </a:lnSpc>
              <a:spcBef>
                <a:spcPts val="500"/>
              </a:spcBef>
              <a:spcAft>
                <a:spcPts val="0"/>
              </a:spcAft>
              <a:buSzPts val="1980"/>
              <a:buNone/>
              <a:defRPr sz="1800"/>
            </a:lvl2pPr>
            <a:lvl3pPr lvl="2" algn="ctr">
              <a:lnSpc>
                <a:spcPct val="120000"/>
              </a:lnSpc>
              <a:spcBef>
                <a:spcPts val="500"/>
              </a:spcBef>
              <a:spcAft>
                <a:spcPts val="0"/>
              </a:spcAft>
              <a:buSzPts val="1980"/>
              <a:buNone/>
              <a:defRPr sz="1800"/>
            </a:lvl3pPr>
            <a:lvl4pPr lvl="3" algn="ctr">
              <a:lnSpc>
                <a:spcPct val="120000"/>
              </a:lnSpc>
              <a:spcBef>
                <a:spcPts val="500"/>
              </a:spcBef>
              <a:spcAft>
                <a:spcPts val="0"/>
              </a:spcAft>
              <a:buSzPts val="1760"/>
              <a:buNone/>
              <a:defRPr sz="1600"/>
            </a:lvl4pPr>
            <a:lvl5pPr lvl="4" algn="ctr">
              <a:lnSpc>
                <a:spcPct val="120000"/>
              </a:lnSpc>
              <a:spcBef>
                <a:spcPts val="500"/>
              </a:spcBef>
              <a:spcAft>
                <a:spcPts val="0"/>
              </a:spcAft>
              <a:buSzPts val="1760"/>
              <a:buNone/>
              <a:defRPr sz="1600"/>
            </a:lvl5pPr>
            <a:lvl6pPr lvl="5" algn="ctr">
              <a:lnSpc>
                <a:spcPct val="120000"/>
              </a:lnSpc>
              <a:spcBef>
                <a:spcPts val="500"/>
              </a:spcBef>
              <a:spcAft>
                <a:spcPts val="0"/>
              </a:spcAft>
              <a:buSzPts val="1760"/>
              <a:buNone/>
              <a:defRPr sz="1600"/>
            </a:lvl6pPr>
            <a:lvl7pPr lvl="6" algn="ctr">
              <a:lnSpc>
                <a:spcPct val="120000"/>
              </a:lnSpc>
              <a:spcBef>
                <a:spcPts val="500"/>
              </a:spcBef>
              <a:spcAft>
                <a:spcPts val="0"/>
              </a:spcAft>
              <a:buSzPts val="1760"/>
              <a:buNone/>
              <a:defRPr sz="1600"/>
            </a:lvl7pPr>
            <a:lvl8pPr lvl="7" algn="ctr">
              <a:lnSpc>
                <a:spcPct val="120000"/>
              </a:lnSpc>
              <a:spcBef>
                <a:spcPts val="500"/>
              </a:spcBef>
              <a:spcAft>
                <a:spcPts val="0"/>
              </a:spcAft>
              <a:buSzPts val="1760"/>
              <a:buNone/>
              <a:defRPr sz="1600"/>
            </a:lvl8pPr>
            <a:lvl9pPr lvl="8" algn="ctr">
              <a:lnSpc>
                <a:spcPct val="120000"/>
              </a:lnSpc>
              <a:spcBef>
                <a:spcPts val="500"/>
              </a:spcBef>
              <a:spcAft>
                <a:spcPts val="0"/>
              </a:spcAft>
              <a:buSzPts val="1760"/>
              <a:buNone/>
              <a:defRPr sz="1600"/>
            </a:lvl9pPr>
          </a:lstStyle>
          <a:p>
            <a:endParaRPr/>
          </a:p>
        </p:txBody>
      </p:sp>
      <p:sp>
        <p:nvSpPr>
          <p:cNvPr id="38" name="Google Shape;38;p13"/>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3"/>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3"/>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1"/>
        <p:cNvGrpSpPr/>
        <p:nvPr/>
      </p:nvGrpSpPr>
      <p:grpSpPr>
        <a:xfrm>
          <a:off x="0" y="0"/>
          <a:ext cx="0" cy="0"/>
          <a:chOff x="0" y="0"/>
          <a:chExt cx="0" cy="0"/>
        </a:xfrm>
      </p:grpSpPr>
      <p:grpSp>
        <p:nvGrpSpPr>
          <p:cNvPr id="42" name="Google Shape;42;p14"/>
          <p:cNvGrpSpPr/>
          <p:nvPr/>
        </p:nvGrpSpPr>
        <p:grpSpPr>
          <a:xfrm>
            <a:off x="-417513" y="0"/>
            <a:ext cx="12584114" cy="6853238"/>
            <a:chOff x="-417513" y="0"/>
            <a:chExt cx="12584114" cy="6853238"/>
          </a:xfrm>
        </p:grpSpPr>
        <p:sp>
          <p:nvSpPr>
            <p:cNvPr id="43" name="Google Shape;43;p14"/>
            <p:cNvSpPr/>
            <p:nvPr/>
          </p:nvSpPr>
          <p:spPr>
            <a:xfrm>
              <a:off x="1306513" y="0"/>
              <a:ext cx="3862388" cy="6843713"/>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4"/>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4"/>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4"/>
            <p:cNvSpPr/>
            <p:nvPr/>
          </p:nvSpPr>
          <p:spPr>
            <a:xfrm>
              <a:off x="1120775" y="0"/>
              <a:ext cx="3676650" cy="6843713"/>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4"/>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4"/>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4"/>
            <p:cNvSpPr/>
            <p:nvPr/>
          </p:nvSpPr>
          <p:spPr>
            <a:xfrm>
              <a:off x="1001713" y="0"/>
              <a:ext cx="3621088" cy="6843713"/>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4"/>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4"/>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4"/>
            <p:cNvSpPr/>
            <p:nvPr/>
          </p:nvSpPr>
          <p:spPr>
            <a:xfrm>
              <a:off x="1001713" y="0"/>
              <a:ext cx="3244850" cy="6843713"/>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4"/>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4"/>
            <p:cNvSpPr/>
            <p:nvPr/>
          </p:nvSpPr>
          <p:spPr>
            <a:xfrm>
              <a:off x="889000" y="0"/>
              <a:ext cx="3230563" cy="6843713"/>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4"/>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4"/>
            <p:cNvSpPr/>
            <p:nvPr/>
          </p:nvSpPr>
          <p:spPr>
            <a:xfrm>
              <a:off x="484188" y="0"/>
              <a:ext cx="3421063" cy="6843713"/>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4"/>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4"/>
            <p:cNvSpPr/>
            <p:nvPr/>
          </p:nvSpPr>
          <p:spPr>
            <a:xfrm>
              <a:off x="598488" y="0"/>
              <a:ext cx="2717800" cy="6843713"/>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4"/>
            <p:cNvSpPr/>
            <p:nvPr/>
          </p:nvSpPr>
          <p:spPr>
            <a:xfrm>
              <a:off x="261938" y="0"/>
              <a:ext cx="2944813" cy="6843713"/>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4"/>
            <p:cNvSpPr/>
            <p:nvPr/>
          </p:nvSpPr>
          <p:spPr>
            <a:xfrm>
              <a:off x="-417513" y="0"/>
              <a:ext cx="2403475" cy="6843713"/>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4"/>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4"/>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4"/>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 name="Google Shape;64;p14"/>
          <p:cNvGrpSpPr/>
          <p:nvPr/>
        </p:nvGrpSpPr>
        <p:grpSpPr>
          <a:xfrm>
            <a:off x="800144" y="1699589"/>
            <a:ext cx="3674476" cy="3470421"/>
            <a:chOff x="697883" y="1816768"/>
            <a:chExt cx="3674476" cy="3470421"/>
          </a:xfrm>
        </p:grpSpPr>
        <p:sp>
          <p:nvSpPr>
            <p:cNvPr id="65" name="Google Shape;65;p14"/>
            <p:cNvSpPr/>
            <p:nvPr/>
          </p:nvSpPr>
          <p:spPr>
            <a:xfrm>
              <a:off x="697883" y="1816768"/>
              <a:ext cx="3674476" cy="50292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4"/>
            <p:cNvSpPr/>
            <p:nvPr/>
          </p:nvSpPr>
          <p:spPr>
            <a:xfrm rot="10800000">
              <a:off x="2380224" y="5014786"/>
              <a:ext cx="315988" cy="27240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4"/>
            <p:cNvSpPr/>
            <p:nvPr/>
          </p:nvSpPr>
          <p:spPr>
            <a:xfrm>
              <a:off x="704075" y="2392840"/>
              <a:ext cx="3668284" cy="26243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68;p14"/>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4"/>
          <p:cNvSpPr txBox="1">
            <a:spLocks noGrp="1"/>
          </p:cNvSpPr>
          <p:nvPr>
            <p:ph type="body" idx="1"/>
          </p:nvPr>
        </p:nvSpPr>
        <p:spPr>
          <a:xfrm>
            <a:off x="5118447" y="803186"/>
            <a:ext cx="6281873" cy="5248622"/>
          </a:xfrm>
          <a:prstGeom prst="rect">
            <a:avLst/>
          </a:prstGeom>
          <a:noFill/>
          <a:ln>
            <a:noFill/>
          </a:ln>
        </p:spPr>
        <p:txBody>
          <a:bodyPr spcFirstLastPara="1" wrap="square" lIns="91425" tIns="45700" rIns="91425" bIns="45700" anchor="ctr" anchorCtr="0">
            <a:norm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70" name="Google Shape;70;p14"/>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4"/>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4"/>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3"/>
        <p:cNvGrpSpPr/>
        <p:nvPr/>
      </p:nvGrpSpPr>
      <p:grpSpPr>
        <a:xfrm>
          <a:off x="0" y="0"/>
          <a:ext cx="0" cy="0"/>
          <a:chOff x="0" y="0"/>
          <a:chExt cx="0" cy="0"/>
        </a:xfrm>
      </p:grpSpPr>
      <p:grpSp>
        <p:nvGrpSpPr>
          <p:cNvPr id="74" name="Google Shape;74;p15"/>
          <p:cNvGrpSpPr/>
          <p:nvPr/>
        </p:nvGrpSpPr>
        <p:grpSpPr>
          <a:xfrm>
            <a:off x="-329674" y="-59376"/>
            <a:ext cx="12515851" cy="6923798"/>
            <a:chOff x="-329674" y="-51881"/>
            <a:chExt cx="12515851" cy="6923798"/>
          </a:xfrm>
        </p:grpSpPr>
        <p:sp>
          <p:nvSpPr>
            <p:cNvPr id="75" name="Google Shape;75;p15"/>
            <p:cNvSpPr/>
            <p:nvPr/>
          </p:nvSpPr>
          <p:spPr>
            <a:xfrm>
              <a:off x="-329674" y="1298404"/>
              <a:ext cx="9702800" cy="5573512"/>
            </a:xfrm>
            <a:custGeom>
              <a:avLst/>
              <a:gdLst/>
              <a:ahLst/>
              <a:cxnLst/>
              <a:rect l="l" t="t" r="r" b="b"/>
              <a:pathLst>
                <a:path w="2038" h="1169" extrusionOk="0">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5"/>
            <p:cNvSpPr/>
            <p:nvPr/>
          </p:nvSpPr>
          <p:spPr>
            <a:xfrm>
              <a:off x="670451" y="2018236"/>
              <a:ext cx="7373938" cy="4848892"/>
            </a:xfrm>
            <a:custGeom>
              <a:avLst/>
              <a:gdLst/>
              <a:ahLst/>
              <a:cxnLst/>
              <a:rect l="l" t="t" r="r" b="b"/>
              <a:pathLst>
                <a:path w="1549" h="1017" extrusionOk="0">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5"/>
            <p:cNvSpPr/>
            <p:nvPr/>
          </p:nvSpPr>
          <p:spPr>
            <a:xfrm>
              <a:off x="251351" y="1788400"/>
              <a:ext cx="8035925" cy="5083516"/>
            </a:xfrm>
            <a:custGeom>
              <a:avLst/>
              <a:gdLst/>
              <a:ahLst/>
              <a:cxnLst/>
              <a:rect l="l" t="t" r="r" b="b"/>
              <a:pathLst>
                <a:path w="1688" h="1066" extrusionOk="0">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5"/>
            <p:cNvSpPr/>
            <p:nvPr/>
          </p:nvSpPr>
          <p:spPr>
            <a:xfrm>
              <a:off x="-1061" y="549842"/>
              <a:ext cx="10334625" cy="6322075"/>
            </a:xfrm>
            <a:custGeom>
              <a:avLst/>
              <a:gdLst/>
              <a:ahLst/>
              <a:cxnLst/>
              <a:rect l="l" t="t" r="r" b="b"/>
              <a:pathLst>
                <a:path w="2171" h="1326" extrusionOk="0">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5"/>
            <p:cNvSpPr/>
            <p:nvPr/>
          </p:nvSpPr>
          <p:spPr>
            <a:xfrm>
              <a:off x="3701" y="6186246"/>
              <a:ext cx="504825" cy="681527"/>
            </a:xfrm>
            <a:custGeom>
              <a:avLst/>
              <a:gdLst/>
              <a:ahLst/>
              <a:cxnLst/>
              <a:rect l="l" t="t" r="r" b="b"/>
              <a:pathLst>
                <a:path w="106" h="143" extrusionOk="0">
                  <a:moveTo>
                    <a:pt x="0" y="0"/>
                  </a:moveTo>
                  <a:cubicBezTo>
                    <a:pt x="35" y="54"/>
                    <a:pt x="70" y="101"/>
                    <a:pt x="106" y="14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5"/>
            <p:cNvSpPr/>
            <p:nvPr/>
          </p:nvSpPr>
          <p:spPr>
            <a:xfrm>
              <a:off x="-1061" y="-51881"/>
              <a:ext cx="11091863" cy="6923796"/>
            </a:xfrm>
            <a:custGeom>
              <a:avLst/>
              <a:gdLst/>
              <a:ahLst/>
              <a:cxnLst/>
              <a:rect l="l" t="t" r="r" b="b"/>
              <a:pathLst>
                <a:path w="2330" h="1452" extrusionOk="0">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5"/>
            <p:cNvSpPr/>
            <p:nvPr/>
          </p:nvSpPr>
          <p:spPr>
            <a:xfrm>
              <a:off x="5426601" y="5579"/>
              <a:ext cx="5788025" cy="6847184"/>
            </a:xfrm>
            <a:custGeom>
              <a:avLst/>
              <a:gdLst/>
              <a:ahLst/>
              <a:cxnLst/>
              <a:rect l="l" t="t" r="r" b="b"/>
              <a:pathLst>
                <a:path w="1216" h="1436" extrusionOk="0">
                  <a:moveTo>
                    <a:pt x="1094" y="1436"/>
                  </a:moveTo>
                  <a:cubicBezTo>
                    <a:pt x="1216" y="1114"/>
                    <a:pt x="904" y="770"/>
                    <a:pt x="709" y="551"/>
                  </a:cubicBezTo>
                  <a:cubicBezTo>
                    <a:pt x="509" y="327"/>
                    <a:pt x="274" y="12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5"/>
            <p:cNvSpPr/>
            <p:nvPr/>
          </p:nvSpPr>
          <p:spPr>
            <a:xfrm>
              <a:off x="-1061" y="5579"/>
              <a:ext cx="1057275" cy="614491"/>
            </a:xfrm>
            <a:custGeom>
              <a:avLst/>
              <a:gdLst/>
              <a:ahLst/>
              <a:cxnLst/>
              <a:rect l="l" t="t" r="r" b="b"/>
              <a:pathLst>
                <a:path w="222" h="129" extrusionOk="0">
                  <a:moveTo>
                    <a:pt x="222" y="0"/>
                  </a:moveTo>
                  <a:cubicBezTo>
                    <a:pt x="152" y="35"/>
                    <a:pt x="76" y="78"/>
                    <a:pt x="0" y="12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5"/>
            <p:cNvSpPr/>
            <p:nvPr/>
          </p:nvSpPr>
          <p:spPr>
            <a:xfrm>
              <a:off x="5821889" y="5579"/>
              <a:ext cx="5588000" cy="6866337"/>
            </a:xfrm>
            <a:custGeom>
              <a:avLst/>
              <a:gdLst/>
              <a:ahLst/>
              <a:cxnLst/>
              <a:rect l="l" t="t" r="r" b="b"/>
              <a:pathLst>
                <a:path w="1174" h="1440" extrusionOk="0">
                  <a:moveTo>
                    <a:pt x="1067" y="1440"/>
                  </a:moveTo>
                  <a:cubicBezTo>
                    <a:pt x="1174" y="1124"/>
                    <a:pt x="887" y="797"/>
                    <a:pt x="698" y="577"/>
                  </a:cubicBezTo>
                  <a:cubicBezTo>
                    <a:pt x="500" y="348"/>
                    <a:pt x="270" y="14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5"/>
            <p:cNvSpPr/>
            <p:nvPr/>
          </p:nvSpPr>
          <p:spPr>
            <a:xfrm>
              <a:off x="3701" y="790"/>
              <a:ext cx="595313" cy="352734"/>
            </a:xfrm>
            <a:custGeom>
              <a:avLst/>
              <a:gdLst/>
              <a:ahLst/>
              <a:cxnLst/>
              <a:rect l="l" t="t" r="r" b="b"/>
              <a:pathLst>
                <a:path w="125" h="74" extrusionOk="0">
                  <a:moveTo>
                    <a:pt x="125" y="0"/>
                  </a:moveTo>
                  <a:cubicBezTo>
                    <a:pt x="85" y="22"/>
                    <a:pt x="43" y="47"/>
                    <a:pt x="0" y="74"/>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5"/>
            <p:cNvSpPr/>
            <p:nvPr/>
          </p:nvSpPr>
          <p:spPr>
            <a:xfrm>
              <a:off x="6012389" y="5579"/>
              <a:ext cx="5497513" cy="6866337"/>
            </a:xfrm>
            <a:custGeom>
              <a:avLst/>
              <a:gdLst/>
              <a:ahLst/>
              <a:cxnLst/>
              <a:rect l="l" t="t" r="r" b="b"/>
              <a:pathLst>
                <a:path w="1155" h="1440" extrusionOk="0">
                  <a:moveTo>
                    <a:pt x="1056" y="1440"/>
                  </a:moveTo>
                  <a:cubicBezTo>
                    <a:pt x="1155" y="1123"/>
                    <a:pt x="875" y="801"/>
                    <a:pt x="686" y="580"/>
                  </a:cubicBezTo>
                  <a:cubicBezTo>
                    <a:pt x="491" y="352"/>
                    <a:pt x="264" y="145"/>
                    <a:pt x="0" y="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5"/>
            <p:cNvSpPr/>
            <p:nvPr/>
          </p:nvSpPr>
          <p:spPr>
            <a:xfrm>
              <a:off x="-1061" y="5579"/>
              <a:ext cx="357188" cy="213875"/>
            </a:xfrm>
            <a:custGeom>
              <a:avLst/>
              <a:gdLst/>
              <a:ahLst/>
              <a:cxnLst/>
              <a:rect l="l" t="t" r="r" b="b"/>
              <a:pathLst>
                <a:path w="75" h="45" extrusionOk="0">
                  <a:moveTo>
                    <a:pt x="75" y="0"/>
                  </a:moveTo>
                  <a:cubicBezTo>
                    <a:pt x="50" y="14"/>
                    <a:pt x="25" y="29"/>
                    <a:pt x="0" y="45"/>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5"/>
            <p:cNvSpPr/>
            <p:nvPr/>
          </p:nvSpPr>
          <p:spPr>
            <a:xfrm>
              <a:off x="6210826" y="790"/>
              <a:ext cx="5522913" cy="6871126"/>
            </a:xfrm>
            <a:custGeom>
              <a:avLst/>
              <a:gdLst/>
              <a:ahLst/>
              <a:cxnLst/>
              <a:rect l="l" t="t" r="r" b="b"/>
              <a:pathLst>
                <a:path w="1160" h="1441" extrusionOk="0">
                  <a:moveTo>
                    <a:pt x="1053" y="1441"/>
                  </a:moveTo>
                  <a:cubicBezTo>
                    <a:pt x="1160" y="1129"/>
                    <a:pt x="892" y="817"/>
                    <a:pt x="705" y="599"/>
                  </a:cubicBezTo>
                  <a:cubicBezTo>
                    <a:pt x="503" y="365"/>
                    <a:pt x="270" y="152"/>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5"/>
            <p:cNvSpPr/>
            <p:nvPr/>
          </p:nvSpPr>
          <p:spPr>
            <a:xfrm>
              <a:off x="6463239" y="5579"/>
              <a:ext cx="5413375" cy="6866337"/>
            </a:xfrm>
            <a:custGeom>
              <a:avLst/>
              <a:gdLst/>
              <a:ahLst/>
              <a:cxnLst/>
              <a:rect l="l" t="t" r="r" b="b"/>
              <a:pathLst>
                <a:path w="1137" h="1440" extrusionOk="0">
                  <a:moveTo>
                    <a:pt x="1040" y="1440"/>
                  </a:moveTo>
                  <a:cubicBezTo>
                    <a:pt x="1137" y="1131"/>
                    <a:pt x="883" y="828"/>
                    <a:pt x="698" y="611"/>
                  </a:cubicBezTo>
                  <a:cubicBezTo>
                    <a:pt x="498" y="375"/>
                    <a:pt x="268" y="159"/>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5"/>
            <p:cNvSpPr/>
            <p:nvPr/>
          </p:nvSpPr>
          <p:spPr>
            <a:xfrm>
              <a:off x="6877576" y="5579"/>
              <a:ext cx="5037138" cy="6861550"/>
            </a:xfrm>
            <a:custGeom>
              <a:avLst/>
              <a:gdLst/>
              <a:ahLst/>
              <a:cxnLst/>
              <a:rect l="l" t="t" r="r" b="b"/>
              <a:pathLst>
                <a:path w="1058" h="1439" extrusionOk="0">
                  <a:moveTo>
                    <a:pt x="1011" y="1439"/>
                  </a:moveTo>
                  <a:cubicBezTo>
                    <a:pt x="1058" y="1131"/>
                    <a:pt x="825" y="841"/>
                    <a:pt x="648" y="617"/>
                  </a:cubicBezTo>
                  <a:cubicBezTo>
                    <a:pt x="462" y="383"/>
                    <a:pt x="248" y="16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5"/>
            <p:cNvSpPr/>
            <p:nvPr/>
          </p:nvSpPr>
          <p:spPr>
            <a:xfrm>
              <a:off x="8768289" y="5579"/>
              <a:ext cx="3417888" cy="2742066"/>
            </a:xfrm>
            <a:custGeom>
              <a:avLst/>
              <a:gdLst/>
              <a:ahLst/>
              <a:cxnLst/>
              <a:rect l="l" t="t" r="r" b="b"/>
              <a:pathLst>
                <a:path w="718" h="575" extrusionOk="0">
                  <a:moveTo>
                    <a:pt x="718" y="575"/>
                  </a:moveTo>
                  <a:cubicBezTo>
                    <a:pt x="500" y="360"/>
                    <a:pt x="260" y="163"/>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5"/>
            <p:cNvSpPr/>
            <p:nvPr/>
          </p:nvSpPr>
          <p:spPr>
            <a:xfrm>
              <a:off x="9235014" y="10367"/>
              <a:ext cx="2951163" cy="2555325"/>
            </a:xfrm>
            <a:custGeom>
              <a:avLst/>
              <a:gdLst/>
              <a:ahLst/>
              <a:cxnLst/>
              <a:rect l="l" t="t" r="r" b="b"/>
              <a:pathLst>
                <a:path w="620" h="536" extrusionOk="0">
                  <a:moveTo>
                    <a:pt x="620" y="536"/>
                  </a:moveTo>
                  <a:cubicBezTo>
                    <a:pt x="404" y="314"/>
                    <a:pt x="196" y="13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5"/>
            <p:cNvSpPr/>
            <p:nvPr/>
          </p:nvSpPr>
          <p:spPr>
            <a:xfrm>
              <a:off x="10020826" y="5579"/>
              <a:ext cx="2165350" cy="1358265"/>
            </a:xfrm>
            <a:custGeom>
              <a:avLst/>
              <a:gdLst/>
              <a:ahLst/>
              <a:cxnLst/>
              <a:rect l="l" t="t" r="r" b="b"/>
              <a:pathLst>
                <a:path w="455" h="285" extrusionOk="0">
                  <a:moveTo>
                    <a:pt x="0" y="0"/>
                  </a:moveTo>
                  <a:cubicBezTo>
                    <a:pt x="153" y="85"/>
                    <a:pt x="308" y="180"/>
                    <a:pt x="455" y="285"/>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5"/>
            <p:cNvSpPr/>
            <p:nvPr/>
          </p:nvSpPr>
          <p:spPr>
            <a:xfrm>
              <a:off x="11290826" y="5579"/>
              <a:ext cx="895350" cy="534687"/>
            </a:xfrm>
            <a:custGeom>
              <a:avLst/>
              <a:gdLst/>
              <a:ahLst/>
              <a:cxnLst/>
              <a:rect l="l" t="t" r="r" b="b"/>
              <a:pathLst>
                <a:path w="188" h="112" extrusionOk="0">
                  <a:moveTo>
                    <a:pt x="0" y="0"/>
                  </a:moveTo>
                  <a:cubicBezTo>
                    <a:pt x="63" y="36"/>
                    <a:pt x="126" y="73"/>
                    <a:pt x="188" y="112"/>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 name="Google Shape;94;p15"/>
          <p:cNvGrpSpPr/>
          <p:nvPr/>
        </p:nvGrpSpPr>
        <p:grpSpPr>
          <a:xfrm>
            <a:off x="3259545" y="1186483"/>
            <a:ext cx="5666145" cy="4477933"/>
            <a:chOff x="3259545" y="1186483"/>
            <a:chExt cx="5666145" cy="4477933"/>
          </a:xfrm>
        </p:grpSpPr>
        <p:sp>
          <p:nvSpPr>
            <p:cNvPr id="95" name="Google Shape;95;p15"/>
            <p:cNvSpPr/>
            <p:nvPr/>
          </p:nvSpPr>
          <p:spPr>
            <a:xfrm>
              <a:off x="3259545" y="1186483"/>
              <a:ext cx="5657881" cy="716184"/>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5"/>
            <p:cNvSpPr/>
            <p:nvPr/>
          </p:nvSpPr>
          <p:spPr>
            <a:xfrm rot="10800000">
              <a:off x="5892384" y="5313353"/>
              <a:ext cx="407233" cy="35106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5"/>
            <p:cNvSpPr/>
            <p:nvPr/>
          </p:nvSpPr>
          <p:spPr>
            <a:xfrm>
              <a:off x="3259545" y="1991156"/>
              <a:ext cx="5666145" cy="3322196"/>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 name="Google Shape;98;p15"/>
          <p:cNvSpPr txBox="1">
            <a:spLocks noGrp="1"/>
          </p:cNvSpPr>
          <p:nvPr>
            <p:ph type="title"/>
          </p:nvPr>
        </p:nvSpPr>
        <p:spPr>
          <a:xfrm>
            <a:off x="3344216" y="2074730"/>
            <a:ext cx="5490224" cy="1689390"/>
          </a:xfrm>
          <a:prstGeom prst="rect">
            <a:avLst/>
          </a:prstGeom>
          <a:noFill/>
          <a:ln>
            <a:noFill/>
          </a:ln>
        </p:spPr>
        <p:txBody>
          <a:bodyPr spcFirstLastPara="1" wrap="square" lIns="228600" tIns="228600" rIns="228600" bIns="0" anchor="b" anchorCtr="0">
            <a:normAutofit/>
          </a:bodyPr>
          <a:lstStyle>
            <a:lvl1pPr lvl="0" algn="ctr">
              <a:lnSpc>
                <a:spcPct val="85000"/>
              </a:lnSpc>
              <a:spcBef>
                <a:spcPts val="0"/>
              </a:spcBef>
              <a:spcAft>
                <a:spcPts val="0"/>
              </a:spcAft>
              <a:buClr>
                <a:srgbClr val="FFFEFF"/>
              </a:buClr>
              <a:buSzPts val="4400"/>
              <a:buFont typeface="Calibri"/>
              <a:buNone/>
              <a:defRPr sz="4400">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15"/>
          <p:cNvSpPr txBox="1">
            <a:spLocks noGrp="1"/>
          </p:cNvSpPr>
          <p:nvPr>
            <p:ph type="body" idx="1"/>
          </p:nvPr>
        </p:nvSpPr>
        <p:spPr>
          <a:xfrm>
            <a:off x="3344215" y="3846851"/>
            <a:ext cx="5490223" cy="1383770"/>
          </a:xfrm>
          <a:prstGeom prst="rect">
            <a:avLst/>
          </a:prstGeom>
          <a:noFill/>
          <a:ln>
            <a:noFill/>
          </a:ln>
        </p:spPr>
        <p:txBody>
          <a:bodyPr spcFirstLastPara="1" wrap="square" lIns="91425" tIns="0" rIns="91425" bIns="45700" anchor="t" anchorCtr="0">
            <a:normAutofit/>
          </a:bodyPr>
          <a:lstStyle>
            <a:lvl1pPr marL="457200" lvl="0" indent="-228600" algn="ctr">
              <a:lnSpc>
                <a:spcPct val="120000"/>
              </a:lnSpc>
              <a:spcBef>
                <a:spcPts val="1000"/>
              </a:spcBef>
              <a:spcAft>
                <a:spcPts val="0"/>
              </a:spcAft>
              <a:buSzPts val="1980"/>
              <a:buNone/>
              <a:defRPr sz="1800">
                <a:solidFill>
                  <a:srgbClr val="FFFEFF"/>
                </a:solidFill>
              </a:defRPr>
            </a:lvl1pPr>
            <a:lvl2pPr marL="914400" lvl="1" indent="-228600" algn="l">
              <a:lnSpc>
                <a:spcPct val="120000"/>
              </a:lnSpc>
              <a:spcBef>
                <a:spcPts val="500"/>
              </a:spcBef>
              <a:spcAft>
                <a:spcPts val="0"/>
              </a:spcAft>
              <a:buSzPts val="1980"/>
              <a:buNone/>
              <a:defRPr sz="1800">
                <a:solidFill>
                  <a:srgbClr val="888888"/>
                </a:solidFill>
              </a:defRPr>
            </a:lvl2pPr>
            <a:lvl3pPr marL="1371600" lvl="2" indent="-228600" algn="l">
              <a:lnSpc>
                <a:spcPct val="120000"/>
              </a:lnSpc>
              <a:spcBef>
                <a:spcPts val="500"/>
              </a:spcBef>
              <a:spcAft>
                <a:spcPts val="0"/>
              </a:spcAft>
              <a:buSzPts val="1980"/>
              <a:buNone/>
              <a:defRPr sz="1800">
                <a:solidFill>
                  <a:srgbClr val="888888"/>
                </a:solidFill>
              </a:defRPr>
            </a:lvl3pPr>
            <a:lvl4pPr marL="1828800" lvl="3" indent="-228600" algn="l">
              <a:lnSpc>
                <a:spcPct val="120000"/>
              </a:lnSpc>
              <a:spcBef>
                <a:spcPts val="500"/>
              </a:spcBef>
              <a:spcAft>
                <a:spcPts val="0"/>
              </a:spcAft>
              <a:buSzPts val="1760"/>
              <a:buNone/>
              <a:defRPr sz="1600">
                <a:solidFill>
                  <a:srgbClr val="888888"/>
                </a:solidFill>
              </a:defRPr>
            </a:lvl4pPr>
            <a:lvl5pPr marL="2286000" lvl="4" indent="-228600" algn="l">
              <a:lnSpc>
                <a:spcPct val="120000"/>
              </a:lnSpc>
              <a:spcBef>
                <a:spcPts val="500"/>
              </a:spcBef>
              <a:spcAft>
                <a:spcPts val="0"/>
              </a:spcAft>
              <a:buSzPts val="1760"/>
              <a:buNone/>
              <a:defRPr sz="1600">
                <a:solidFill>
                  <a:srgbClr val="888888"/>
                </a:solidFill>
              </a:defRPr>
            </a:lvl5pPr>
            <a:lvl6pPr marL="2743200" lvl="5" indent="-228600" algn="l">
              <a:lnSpc>
                <a:spcPct val="120000"/>
              </a:lnSpc>
              <a:spcBef>
                <a:spcPts val="500"/>
              </a:spcBef>
              <a:spcAft>
                <a:spcPts val="0"/>
              </a:spcAft>
              <a:buSzPts val="1760"/>
              <a:buNone/>
              <a:defRPr sz="1600">
                <a:solidFill>
                  <a:srgbClr val="888888"/>
                </a:solidFill>
              </a:defRPr>
            </a:lvl6pPr>
            <a:lvl7pPr marL="3200400" lvl="6" indent="-228600" algn="l">
              <a:lnSpc>
                <a:spcPct val="120000"/>
              </a:lnSpc>
              <a:spcBef>
                <a:spcPts val="500"/>
              </a:spcBef>
              <a:spcAft>
                <a:spcPts val="0"/>
              </a:spcAft>
              <a:buSzPts val="1760"/>
              <a:buNone/>
              <a:defRPr sz="1600">
                <a:solidFill>
                  <a:srgbClr val="888888"/>
                </a:solidFill>
              </a:defRPr>
            </a:lvl7pPr>
            <a:lvl8pPr marL="3657600" lvl="7" indent="-228600" algn="l">
              <a:lnSpc>
                <a:spcPct val="120000"/>
              </a:lnSpc>
              <a:spcBef>
                <a:spcPts val="500"/>
              </a:spcBef>
              <a:spcAft>
                <a:spcPts val="0"/>
              </a:spcAft>
              <a:buSzPts val="1760"/>
              <a:buNone/>
              <a:defRPr sz="1600">
                <a:solidFill>
                  <a:srgbClr val="888888"/>
                </a:solidFill>
              </a:defRPr>
            </a:lvl8pPr>
            <a:lvl9pPr marL="4114800" lvl="8" indent="-228600" algn="l">
              <a:lnSpc>
                <a:spcPct val="120000"/>
              </a:lnSpc>
              <a:spcBef>
                <a:spcPts val="500"/>
              </a:spcBef>
              <a:spcAft>
                <a:spcPts val="0"/>
              </a:spcAft>
              <a:buSzPts val="1760"/>
              <a:buNone/>
              <a:defRPr sz="1600">
                <a:solidFill>
                  <a:srgbClr val="888888"/>
                </a:solidFill>
              </a:defRPr>
            </a:lvl9pPr>
          </a:lstStyle>
          <a:p>
            <a:endParaRPr/>
          </a:p>
        </p:txBody>
      </p:sp>
      <p:sp>
        <p:nvSpPr>
          <p:cNvPr id="100" name="Google Shape;100;p15"/>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5"/>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15"/>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3"/>
        <p:cNvGrpSpPr/>
        <p:nvPr/>
      </p:nvGrpSpPr>
      <p:grpSpPr>
        <a:xfrm>
          <a:off x="0" y="0"/>
          <a:ext cx="0" cy="0"/>
          <a:chOff x="0" y="0"/>
          <a:chExt cx="0" cy="0"/>
        </a:xfrm>
      </p:grpSpPr>
      <p:grpSp>
        <p:nvGrpSpPr>
          <p:cNvPr id="104" name="Google Shape;104;p16"/>
          <p:cNvGrpSpPr/>
          <p:nvPr/>
        </p:nvGrpSpPr>
        <p:grpSpPr>
          <a:xfrm>
            <a:off x="-417513" y="0"/>
            <a:ext cx="12584114" cy="6853238"/>
            <a:chOff x="-417513" y="0"/>
            <a:chExt cx="12584114" cy="6853238"/>
          </a:xfrm>
        </p:grpSpPr>
        <p:sp>
          <p:nvSpPr>
            <p:cNvPr id="105" name="Google Shape;105;p16"/>
            <p:cNvSpPr/>
            <p:nvPr/>
          </p:nvSpPr>
          <p:spPr>
            <a:xfrm>
              <a:off x="1306513" y="0"/>
              <a:ext cx="3862388" cy="6843713"/>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6"/>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6"/>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6"/>
            <p:cNvSpPr/>
            <p:nvPr/>
          </p:nvSpPr>
          <p:spPr>
            <a:xfrm>
              <a:off x="1120775" y="0"/>
              <a:ext cx="3676650" cy="6843713"/>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6"/>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6"/>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6"/>
            <p:cNvSpPr/>
            <p:nvPr/>
          </p:nvSpPr>
          <p:spPr>
            <a:xfrm>
              <a:off x="1001713" y="0"/>
              <a:ext cx="3621088" cy="6843713"/>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6"/>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6"/>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6"/>
            <p:cNvSpPr/>
            <p:nvPr/>
          </p:nvSpPr>
          <p:spPr>
            <a:xfrm>
              <a:off x="1001713" y="0"/>
              <a:ext cx="3244850" cy="6843713"/>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6"/>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6"/>
            <p:cNvSpPr/>
            <p:nvPr/>
          </p:nvSpPr>
          <p:spPr>
            <a:xfrm>
              <a:off x="889000" y="0"/>
              <a:ext cx="3230563" cy="6843713"/>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6"/>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6"/>
            <p:cNvSpPr/>
            <p:nvPr/>
          </p:nvSpPr>
          <p:spPr>
            <a:xfrm>
              <a:off x="484188" y="0"/>
              <a:ext cx="3421063" cy="6843713"/>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6"/>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6"/>
            <p:cNvSpPr/>
            <p:nvPr/>
          </p:nvSpPr>
          <p:spPr>
            <a:xfrm>
              <a:off x="598488" y="0"/>
              <a:ext cx="2717800" cy="6843713"/>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6"/>
            <p:cNvSpPr/>
            <p:nvPr/>
          </p:nvSpPr>
          <p:spPr>
            <a:xfrm>
              <a:off x="261938" y="0"/>
              <a:ext cx="2944813" cy="6843713"/>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6"/>
            <p:cNvSpPr/>
            <p:nvPr/>
          </p:nvSpPr>
          <p:spPr>
            <a:xfrm>
              <a:off x="-417513" y="0"/>
              <a:ext cx="2403475" cy="6843713"/>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6"/>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6"/>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6"/>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 name="Google Shape;126;p16"/>
          <p:cNvGrpSpPr/>
          <p:nvPr/>
        </p:nvGrpSpPr>
        <p:grpSpPr>
          <a:xfrm>
            <a:off x="800144" y="1699589"/>
            <a:ext cx="3674476" cy="3470421"/>
            <a:chOff x="697883" y="1816768"/>
            <a:chExt cx="3674476" cy="3470421"/>
          </a:xfrm>
        </p:grpSpPr>
        <p:sp>
          <p:nvSpPr>
            <p:cNvPr id="127" name="Google Shape;127;p16"/>
            <p:cNvSpPr/>
            <p:nvPr/>
          </p:nvSpPr>
          <p:spPr>
            <a:xfrm>
              <a:off x="697883" y="1816768"/>
              <a:ext cx="3674476" cy="50292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6"/>
            <p:cNvSpPr/>
            <p:nvPr/>
          </p:nvSpPr>
          <p:spPr>
            <a:xfrm rot="10800000">
              <a:off x="2380224" y="5014786"/>
              <a:ext cx="315988" cy="27240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6"/>
            <p:cNvSpPr/>
            <p:nvPr/>
          </p:nvSpPr>
          <p:spPr>
            <a:xfrm>
              <a:off x="704075" y="2392840"/>
              <a:ext cx="3668284" cy="26243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 name="Google Shape;130;p16"/>
          <p:cNvSpPr txBox="1">
            <a:spLocks noGrp="1"/>
          </p:cNvSpPr>
          <p:nvPr>
            <p:ph type="title"/>
          </p:nvPr>
        </p:nvSpPr>
        <p:spPr>
          <a:xfrm>
            <a:off x="889000" y="2339669"/>
            <a:ext cx="3500828" cy="2470065"/>
          </a:xfrm>
          <a:prstGeom prst="rect">
            <a:avLst/>
          </a:prstGeom>
          <a:noFill/>
          <a:ln>
            <a:noFill/>
          </a:ln>
        </p:spPr>
        <p:txBody>
          <a:bodyPr spcFirstLastPara="1" wrap="square" lIns="91425" tIns="91425" rIns="91425" bIns="91425" anchor="ctr" anchorCtr="0">
            <a:norm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p16"/>
          <p:cNvSpPr txBox="1">
            <a:spLocks noGrp="1"/>
          </p:cNvSpPr>
          <p:nvPr>
            <p:ph type="body" idx="1"/>
          </p:nvPr>
        </p:nvSpPr>
        <p:spPr>
          <a:xfrm>
            <a:off x="5120878" y="803187"/>
            <a:ext cx="6269591" cy="2382651"/>
          </a:xfrm>
          <a:prstGeom prst="rect">
            <a:avLst/>
          </a:prstGeom>
          <a:noFill/>
          <a:ln>
            <a:noFill/>
          </a:ln>
        </p:spPr>
        <p:txBody>
          <a:bodyPr spcFirstLastPara="1" wrap="square" lIns="91425" tIns="45700" rIns="91425" bIns="45700" anchor="t" anchorCtr="0">
            <a:norm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132" name="Google Shape;132;p16"/>
          <p:cNvSpPr txBox="1">
            <a:spLocks noGrp="1"/>
          </p:cNvSpPr>
          <p:nvPr>
            <p:ph type="body" idx="2"/>
          </p:nvPr>
        </p:nvSpPr>
        <p:spPr>
          <a:xfrm>
            <a:off x="5118447" y="3672162"/>
            <a:ext cx="6272022" cy="2383586"/>
          </a:xfrm>
          <a:prstGeom prst="rect">
            <a:avLst/>
          </a:prstGeom>
          <a:noFill/>
          <a:ln>
            <a:noFill/>
          </a:ln>
        </p:spPr>
        <p:txBody>
          <a:bodyPr spcFirstLastPara="1" wrap="square" lIns="91425" tIns="45700" rIns="91425" bIns="45700" anchor="t" anchorCtr="0">
            <a:norm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133" name="Google Shape;133;p16"/>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16"/>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16"/>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6"/>
        <p:cNvGrpSpPr/>
        <p:nvPr/>
      </p:nvGrpSpPr>
      <p:grpSpPr>
        <a:xfrm>
          <a:off x="0" y="0"/>
          <a:ext cx="0" cy="0"/>
          <a:chOff x="0" y="0"/>
          <a:chExt cx="0" cy="0"/>
        </a:xfrm>
      </p:grpSpPr>
      <p:grpSp>
        <p:nvGrpSpPr>
          <p:cNvPr id="137" name="Google Shape;137;p17"/>
          <p:cNvGrpSpPr/>
          <p:nvPr/>
        </p:nvGrpSpPr>
        <p:grpSpPr>
          <a:xfrm>
            <a:off x="-417513" y="0"/>
            <a:ext cx="12584114" cy="6853238"/>
            <a:chOff x="-417513" y="0"/>
            <a:chExt cx="12584114" cy="6853238"/>
          </a:xfrm>
        </p:grpSpPr>
        <p:sp>
          <p:nvSpPr>
            <p:cNvPr id="138" name="Google Shape;138;p17"/>
            <p:cNvSpPr/>
            <p:nvPr/>
          </p:nvSpPr>
          <p:spPr>
            <a:xfrm>
              <a:off x="1306513" y="0"/>
              <a:ext cx="3862388" cy="6843713"/>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7"/>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7"/>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7"/>
            <p:cNvSpPr/>
            <p:nvPr/>
          </p:nvSpPr>
          <p:spPr>
            <a:xfrm>
              <a:off x="1120775" y="0"/>
              <a:ext cx="3676650" cy="6843713"/>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7"/>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7"/>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7"/>
            <p:cNvSpPr/>
            <p:nvPr/>
          </p:nvSpPr>
          <p:spPr>
            <a:xfrm>
              <a:off x="1001713" y="0"/>
              <a:ext cx="3621088" cy="6843713"/>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7"/>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7"/>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7"/>
            <p:cNvSpPr/>
            <p:nvPr/>
          </p:nvSpPr>
          <p:spPr>
            <a:xfrm>
              <a:off x="1001713" y="0"/>
              <a:ext cx="3244850" cy="6843713"/>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7"/>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7"/>
            <p:cNvSpPr/>
            <p:nvPr/>
          </p:nvSpPr>
          <p:spPr>
            <a:xfrm>
              <a:off x="889000" y="0"/>
              <a:ext cx="3230563" cy="6843713"/>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7"/>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7"/>
            <p:cNvSpPr/>
            <p:nvPr/>
          </p:nvSpPr>
          <p:spPr>
            <a:xfrm>
              <a:off x="484188" y="0"/>
              <a:ext cx="3421063" cy="6843713"/>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7"/>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7"/>
            <p:cNvSpPr/>
            <p:nvPr/>
          </p:nvSpPr>
          <p:spPr>
            <a:xfrm>
              <a:off x="598488" y="0"/>
              <a:ext cx="2717800" cy="6843713"/>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7"/>
            <p:cNvSpPr/>
            <p:nvPr/>
          </p:nvSpPr>
          <p:spPr>
            <a:xfrm>
              <a:off x="261938" y="0"/>
              <a:ext cx="2944813" cy="6843713"/>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7"/>
            <p:cNvSpPr/>
            <p:nvPr/>
          </p:nvSpPr>
          <p:spPr>
            <a:xfrm>
              <a:off x="-417513" y="0"/>
              <a:ext cx="2403475" cy="6843713"/>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7"/>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7"/>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7"/>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 name="Google Shape;159;p17"/>
          <p:cNvGrpSpPr/>
          <p:nvPr/>
        </p:nvGrpSpPr>
        <p:grpSpPr>
          <a:xfrm>
            <a:off x="800144" y="1699589"/>
            <a:ext cx="3674476" cy="3470421"/>
            <a:chOff x="697883" y="1816768"/>
            <a:chExt cx="3674476" cy="3470421"/>
          </a:xfrm>
        </p:grpSpPr>
        <p:sp>
          <p:nvSpPr>
            <p:cNvPr id="160" name="Google Shape;160;p17"/>
            <p:cNvSpPr/>
            <p:nvPr/>
          </p:nvSpPr>
          <p:spPr>
            <a:xfrm>
              <a:off x="697883" y="1816768"/>
              <a:ext cx="3674476" cy="50292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7"/>
            <p:cNvSpPr/>
            <p:nvPr/>
          </p:nvSpPr>
          <p:spPr>
            <a:xfrm rot="10800000">
              <a:off x="2380224" y="5014786"/>
              <a:ext cx="315988" cy="27240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7"/>
            <p:cNvSpPr/>
            <p:nvPr/>
          </p:nvSpPr>
          <p:spPr>
            <a:xfrm>
              <a:off x="704075" y="2392840"/>
              <a:ext cx="3668284" cy="26243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3" name="Google Shape;163;p17"/>
          <p:cNvSpPr txBox="1">
            <a:spLocks noGrp="1"/>
          </p:cNvSpPr>
          <p:nvPr>
            <p:ph type="title"/>
          </p:nvPr>
        </p:nvSpPr>
        <p:spPr>
          <a:xfrm>
            <a:off x="889001" y="2363915"/>
            <a:ext cx="3500828" cy="2460497"/>
          </a:xfrm>
          <a:prstGeom prst="rect">
            <a:avLst/>
          </a:prstGeom>
          <a:noFill/>
          <a:ln>
            <a:noFill/>
          </a:ln>
        </p:spPr>
        <p:txBody>
          <a:bodyPr spcFirstLastPara="1" wrap="square" lIns="91425" tIns="91425" rIns="91425" bIns="91425" anchor="ctr" anchorCtr="0">
            <a:norm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7"/>
          <p:cNvSpPr txBox="1">
            <a:spLocks noGrp="1"/>
          </p:cNvSpPr>
          <p:nvPr>
            <p:ph type="body" idx="1"/>
          </p:nvPr>
        </p:nvSpPr>
        <p:spPr>
          <a:xfrm>
            <a:off x="5125137" y="803185"/>
            <a:ext cx="6265088" cy="6858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2420"/>
              <a:buNone/>
              <a:defRPr sz="2200" b="0" cap="none">
                <a:solidFill>
                  <a:schemeClr val="accent1"/>
                </a:solidFill>
              </a:defRPr>
            </a:lvl1pPr>
            <a:lvl2pPr marL="914400" lvl="1" indent="-228600" algn="l">
              <a:lnSpc>
                <a:spcPct val="120000"/>
              </a:lnSpc>
              <a:spcBef>
                <a:spcPts val="500"/>
              </a:spcBef>
              <a:spcAft>
                <a:spcPts val="0"/>
              </a:spcAft>
              <a:buSzPts val="2200"/>
              <a:buNone/>
              <a:defRPr sz="2000" b="1"/>
            </a:lvl2pPr>
            <a:lvl3pPr marL="1371600" lvl="2" indent="-228600" algn="l">
              <a:lnSpc>
                <a:spcPct val="120000"/>
              </a:lnSpc>
              <a:spcBef>
                <a:spcPts val="500"/>
              </a:spcBef>
              <a:spcAft>
                <a:spcPts val="0"/>
              </a:spcAft>
              <a:buSzPts val="1980"/>
              <a:buNone/>
              <a:defRPr sz="1800" b="1"/>
            </a:lvl3pPr>
            <a:lvl4pPr marL="1828800" lvl="3" indent="-228600" algn="l">
              <a:lnSpc>
                <a:spcPct val="120000"/>
              </a:lnSpc>
              <a:spcBef>
                <a:spcPts val="500"/>
              </a:spcBef>
              <a:spcAft>
                <a:spcPts val="0"/>
              </a:spcAft>
              <a:buSzPts val="1760"/>
              <a:buNone/>
              <a:defRPr sz="1600" b="1"/>
            </a:lvl4pPr>
            <a:lvl5pPr marL="2286000" lvl="4" indent="-228600" algn="l">
              <a:lnSpc>
                <a:spcPct val="120000"/>
              </a:lnSpc>
              <a:spcBef>
                <a:spcPts val="500"/>
              </a:spcBef>
              <a:spcAft>
                <a:spcPts val="0"/>
              </a:spcAft>
              <a:buSzPts val="1760"/>
              <a:buNone/>
              <a:defRPr sz="1600" b="1"/>
            </a:lvl5pPr>
            <a:lvl6pPr marL="2743200" lvl="5" indent="-228600" algn="l">
              <a:lnSpc>
                <a:spcPct val="120000"/>
              </a:lnSpc>
              <a:spcBef>
                <a:spcPts val="500"/>
              </a:spcBef>
              <a:spcAft>
                <a:spcPts val="0"/>
              </a:spcAft>
              <a:buSzPts val="1760"/>
              <a:buNone/>
              <a:defRPr sz="1600" b="1"/>
            </a:lvl6pPr>
            <a:lvl7pPr marL="3200400" lvl="6" indent="-228600" algn="l">
              <a:lnSpc>
                <a:spcPct val="120000"/>
              </a:lnSpc>
              <a:spcBef>
                <a:spcPts val="500"/>
              </a:spcBef>
              <a:spcAft>
                <a:spcPts val="0"/>
              </a:spcAft>
              <a:buSzPts val="1760"/>
              <a:buNone/>
              <a:defRPr sz="1600" b="1"/>
            </a:lvl7pPr>
            <a:lvl8pPr marL="3657600" lvl="7" indent="-228600" algn="l">
              <a:lnSpc>
                <a:spcPct val="120000"/>
              </a:lnSpc>
              <a:spcBef>
                <a:spcPts val="500"/>
              </a:spcBef>
              <a:spcAft>
                <a:spcPts val="0"/>
              </a:spcAft>
              <a:buSzPts val="1760"/>
              <a:buNone/>
              <a:defRPr sz="1600" b="1"/>
            </a:lvl8pPr>
            <a:lvl9pPr marL="4114800" lvl="8" indent="-228600" algn="l">
              <a:lnSpc>
                <a:spcPct val="120000"/>
              </a:lnSpc>
              <a:spcBef>
                <a:spcPts val="500"/>
              </a:spcBef>
              <a:spcAft>
                <a:spcPts val="0"/>
              </a:spcAft>
              <a:buSzPts val="1760"/>
              <a:buNone/>
              <a:defRPr sz="1600" b="1"/>
            </a:lvl9pPr>
          </a:lstStyle>
          <a:p>
            <a:endParaRPr/>
          </a:p>
        </p:txBody>
      </p:sp>
      <p:sp>
        <p:nvSpPr>
          <p:cNvPr id="165" name="Google Shape;165;p17"/>
          <p:cNvSpPr txBox="1">
            <a:spLocks noGrp="1"/>
          </p:cNvSpPr>
          <p:nvPr>
            <p:ph type="body" idx="2"/>
          </p:nvPr>
        </p:nvSpPr>
        <p:spPr>
          <a:xfrm>
            <a:off x="5125305" y="1488985"/>
            <a:ext cx="6264350" cy="1696853"/>
          </a:xfrm>
          <a:prstGeom prst="rect">
            <a:avLst/>
          </a:prstGeom>
          <a:noFill/>
          <a:ln>
            <a:noFill/>
          </a:ln>
        </p:spPr>
        <p:txBody>
          <a:bodyPr spcFirstLastPara="1" wrap="square" lIns="91425" tIns="45700" rIns="91425" bIns="45700" anchor="t" anchorCtr="0">
            <a:norm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166" name="Google Shape;166;p17"/>
          <p:cNvSpPr txBox="1">
            <a:spLocks noGrp="1"/>
          </p:cNvSpPr>
          <p:nvPr>
            <p:ph type="body" idx="3"/>
          </p:nvPr>
        </p:nvSpPr>
        <p:spPr>
          <a:xfrm>
            <a:off x="5118653" y="3665887"/>
            <a:ext cx="6264414" cy="6858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2420"/>
              <a:buNone/>
              <a:defRPr sz="2200" b="0" cap="none">
                <a:solidFill>
                  <a:schemeClr val="accent1"/>
                </a:solidFill>
              </a:defRPr>
            </a:lvl1pPr>
            <a:lvl2pPr marL="914400" lvl="1" indent="-228600" algn="l">
              <a:lnSpc>
                <a:spcPct val="120000"/>
              </a:lnSpc>
              <a:spcBef>
                <a:spcPts val="500"/>
              </a:spcBef>
              <a:spcAft>
                <a:spcPts val="0"/>
              </a:spcAft>
              <a:buSzPts val="2200"/>
              <a:buNone/>
              <a:defRPr sz="2000" b="1"/>
            </a:lvl2pPr>
            <a:lvl3pPr marL="1371600" lvl="2" indent="-228600" algn="l">
              <a:lnSpc>
                <a:spcPct val="120000"/>
              </a:lnSpc>
              <a:spcBef>
                <a:spcPts val="500"/>
              </a:spcBef>
              <a:spcAft>
                <a:spcPts val="0"/>
              </a:spcAft>
              <a:buSzPts val="1980"/>
              <a:buNone/>
              <a:defRPr sz="1800" b="1"/>
            </a:lvl3pPr>
            <a:lvl4pPr marL="1828800" lvl="3" indent="-228600" algn="l">
              <a:lnSpc>
                <a:spcPct val="120000"/>
              </a:lnSpc>
              <a:spcBef>
                <a:spcPts val="500"/>
              </a:spcBef>
              <a:spcAft>
                <a:spcPts val="0"/>
              </a:spcAft>
              <a:buSzPts val="1760"/>
              <a:buNone/>
              <a:defRPr sz="1600" b="1"/>
            </a:lvl4pPr>
            <a:lvl5pPr marL="2286000" lvl="4" indent="-228600" algn="l">
              <a:lnSpc>
                <a:spcPct val="120000"/>
              </a:lnSpc>
              <a:spcBef>
                <a:spcPts val="500"/>
              </a:spcBef>
              <a:spcAft>
                <a:spcPts val="0"/>
              </a:spcAft>
              <a:buSzPts val="1760"/>
              <a:buNone/>
              <a:defRPr sz="1600" b="1"/>
            </a:lvl5pPr>
            <a:lvl6pPr marL="2743200" lvl="5" indent="-228600" algn="l">
              <a:lnSpc>
                <a:spcPct val="120000"/>
              </a:lnSpc>
              <a:spcBef>
                <a:spcPts val="500"/>
              </a:spcBef>
              <a:spcAft>
                <a:spcPts val="0"/>
              </a:spcAft>
              <a:buSzPts val="1760"/>
              <a:buNone/>
              <a:defRPr sz="1600" b="1"/>
            </a:lvl6pPr>
            <a:lvl7pPr marL="3200400" lvl="6" indent="-228600" algn="l">
              <a:lnSpc>
                <a:spcPct val="120000"/>
              </a:lnSpc>
              <a:spcBef>
                <a:spcPts val="500"/>
              </a:spcBef>
              <a:spcAft>
                <a:spcPts val="0"/>
              </a:spcAft>
              <a:buSzPts val="1760"/>
              <a:buNone/>
              <a:defRPr sz="1600" b="1"/>
            </a:lvl7pPr>
            <a:lvl8pPr marL="3657600" lvl="7" indent="-228600" algn="l">
              <a:lnSpc>
                <a:spcPct val="120000"/>
              </a:lnSpc>
              <a:spcBef>
                <a:spcPts val="500"/>
              </a:spcBef>
              <a:spcAft>
                <a:spcPts val="0"/>
              </a:spcAft>
              <a:buSzPts val="1760"/>
              <a:buNone/>
              <a:defRPr sz="1600" b="1"/>
            </a:lvl8pPr>
            <a:lvl9pPr marL="4114800" lvl="8" indent="-228600" algn="l">
              <a:lnSpc>
                <a:spcPct val="120000"/>
              </a:lnSpc>
              <a:spcBef>
                <a:spcPts val="500"/>
              </a:spcBef>
              <a:spcAft>
                <a:spcPts val="0"/>
              </a:spcAft>
              <a:buSzPts val="1760"/>
              <a:buNone/>
              <a:defRPr sz="1600" b="1"/>
            </a:lvl9pPr>
          </a:lstStyle>
          <a:p>
            <a:endParaRPr/>
          </a:p>
        </p:txBody>
      </p:sp>
      <p:sp>
        <p:nvSpPr>
          <p:cNvPr id="167" name="Google Shape;167;p17"/>
          <p:cNvSpPr txBox="1">
            <a:spLocks noGrp="1"/>
          </p:cNvSpPr>
          <p:nvPr>
            <p:ph type="body" idx="4"/>
          </p:nvPr>
        </p:nvSpPr>
        <p:spPr>
          <a:xfrm>
            <a:off x="5118447" y="4351687"/>
            <a:ext cx="6265588" cy="1704060"/>
          </a:xfrm>
          <a:prstGeom prst="rect">
            <a:avLst/>
          </a:prstGeom>
          <a:noFill/>
          <a:ln>
            <a:noFill/>
          </a:ln>
        </p:spPr>
        <p:txBody>
          <a:bodyPr spcFirstLastPara="1" wrap="square" lIns="91425" tIns="45700" rIns="91425" bIns="45700" anchor="t" anchorCtr="0">
            <a:norm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168" name="Google Shape;168;p17"/>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9" name="Google Shape;169;p17"/>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0" name="Google Shape;170;p17"/>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71"/>
        <p:cNvGrpSpPr/>
        <p:nvPr/>
      </p:nvGrpSpPr>
      <p:grpSpPr>
        <a:xfrm>
          <a:off x="0" y="0"/>
          <a:ext cx="0" cy="0"/>
          <a:chOff x="0" y="0"/>
          <a:chExt cx="0" cy="0"/>
        </a:xfrm>
      </p:grpSpPr>
      <p:grpSp>
        <p:nvGrpSpPr>
          <p:cNvPr id="172" name="Google Shape;172;p18"/>
          <p:cNvGrpSpPr/>
          <p:nvPr/>
        </p:nvGrpSpPr>
        <p:grpSpPr>
          <a:xfrm>
            <a:off x="-417513" y="0"/>
            <a:ext cx="12584114" cy="6853238"/>
            <a:chOff x="-417513" y="0"/>
            <a:chExt cx="12584114" cy="6853238"/>
          </a:xfrm>
        </p:grpSpPr>
        <p:sp>
          <p:nvSpPr>
            <p:cNvPr id="173" name="Google Shape;173;p18"/>
            <p:cNvSpPr/>
            <p:nvPr/>
          </p:nvSpPr>
          <p:spPr>
            <a:xfrm>
              <a:off x="1306513" y="0"/>
              <a:ext cx="3862388" cy="6843713"/>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8"/>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8"/>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8"/>
            <p:cNvSpPr/>
            <p:nvPr/>
          </p:nvSpPr>
          <p:spPr>
            <a:xfrm>
              <a:off x="1120775" y="0"/>
              <a:ext cx="3676650" cy="6843713"/>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8"/>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8"/>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8"/>
            <p:cNvSpPr/>
            <p:nvPr/>
          </p:nvSpPr>
          <p:spPr>
            <a:xfrm>
              <a:off x="1001713" y="0"/>
              <a:ext cx="3621088" cy="6843713"/>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8"/>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8"/>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8"/>
            <p:cNvSpPr/>
            <p:nvPr/>
          </p:nvSpPr>
          <p:spPr>
            <a:xfrm>
              <a:off x="1001713" y="0"/>
              <a:ext cx="3244850" cy="6843713"/>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8"/>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8"/>
            <p:cNvSpPr/>
            <p:nvPr/>
          </p:nvSpPr>
          <p:spPr>
            <a:xfrm>
              <a:off x="889000" y="0"/>
              <a:ext cx="3230563" cy="6843713"/>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8"/>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8"/>
            <p:cNvSpPr/>
            <p:nvPr/>
          </p:nvSpPr>
          <p:spPr>
            <a:xfrm>
              <a:off x="484188" y="0"/>
              <a:ext cx="3421063" cy="6843713"/>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8"/>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8"/>
            <p:cNvSpPr/>
            <p:nvPr/>
          </p:nvSpPr>
          <p:spPr>
            <a:xfrm>
              <a:off x="598488" y="0"/>
              <a:ext cx="2717800" cy="6843713"/>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8"/>
            <p:cNvSpPr/>
            <p:nvPr/>
          </p:nvSpPr>
          <p:spPr>
            <a:xfrm>
              <a:off x="261938" y="0"/>
              <a:ext cx="2944813" cy="6843713"/>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8"/>
            <p:cNvSpPr/>
            <p:nvPr/>
          </p:nvSpPr>
          <p:spPr>
            <a:xfrm>
              <a:off x="-417513" y="0"/>
              <a:ext cx="2403475" cy="6843713"/>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8"/>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8"/>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8"/>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 name="Google Shape;194;p18"/>
          <p:cNvGrpSpPr/>
          <p:nvPr/>
        </p:nvGrpSpPr>
        <p:grpSpPr>
          <a:xfrm>
            <a:off x="800144" y="1699589"/>
            <a:ext cx="3674476" cy="3470421"/>
            <a:chOff x="697883" y="1816768"/>
            <a:chExt cx="3674476" cy="3470421"/>
          </a:xfrm>
        </p:grpSpPr>
        <p:sp>
          <p:nvSpPr>
            <p:cNvPr id="195" name="Google Shape;195;p18"/>
            <p:cNvSpPr/>
            <p:nvPr/>
          </p:nvSpPr>
          <p:spPr>
            <a:xfrm>
              <a:off x="697883" y="1816768"/>
              <a:ext cx="3674476" cy="50292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8"/>
            <p:cNvSpPr/>
            <p:nvPr/>
          </p:nvSpPr>
          <p:spPr>
            <a:xfrm rot="10800000">
              <a:off x="2380224" y="5014786"/>
              <a:ext cx="315988" cy="27240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8"/>
            <p:cNvSpPr/>
            <p:nvPr/>
          </p:nvSpPr>
          <p:spPr>
            <a:xfrm>
              <a:off x="704075" y="2392840"/>
              <a:ext cx="3668284" cy="26243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8" name="Google Shape;198;p18"/>
          <p:cNvSpPr txBox="1">
            <a:spLocks noGrp="1"/>
          </p:cNvSpPr>
          <p:nvPr>
            <p:ph type="title"/>
          </p:nvPr>
        </p:nvSpPr>
        <p:spPr>
          <a:xfrm>
            <a:off x="888632" y="2349925"/>
            <a:ext cx="3501196" cy="2456442"/>
          </a:xfrm>
          <a:prstGeom prst="rect">
            <a:avLst/>
          </a:prstGeom>
          <a:noFill/>
          <a:ln>
            <a:noFill/>
          </a:ln>
        </p:spPr>
        <p:txBody>
          <a:bodyPr spcFirstLastPara="1" wrap="square" lIns="228600" tIns="228600" rIns="228600" bIns="228600" anchor="ctr" anchorCtr="0">
            <a:norm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9" name="Google Shape;199;p18"/>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18"/>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1" name="Google Shape;201;p18"/>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2"/>
        <p:cNvGrpSpPr/>
        <p:nvPr/>
      </p:nvGrpSpPr>
      <p:grpSpPr>
        <a:xfrm>
          <a:off x="0" y="0"/>
          <a:ext cx="0" cy="0"/>
          <a:chOff x="0" y="0"/>
          <a:chExt cx="0" cy="0"/>
        </a:xfrm>
      </p:grpSpPr>
      <p:sp>
        <p:nvSpPr>
          <p:cNvPr id="203" name="Google Shape;203;p19"/>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19"/>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5" name="Google Shape;205;p19"/>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6"/>
        <p:cNvGrpSpPr/>
        <p:nvPr/>
      </p:nvGrpSpPr>
      <p:grpSpPr>
        <a:xfrm>
          <a:off x="0" y="0"/>
          <a:ext cx="0" cy="0"/>
          <a:chOff x="0" y="0"/>
          <a:chExt cx="0" cy="0"/>
        </a:xfrm>
      </p:grpSpPr>
      <p:grpSp>
        <p:nvGrpSpPr>
          <p:cNvPr id="207" name="Google Shape;207;p20"/>
          <p:cNvGrpSpPr/>
          <p:nvPr/>
        </p:nvGrpSpPr>
        <p:grpSpPr>
          <a:xfrm>
            <a:off x="-417513" y="0"/>
            <a:ext cx="12584114" cy="6853238"/>
            <a:chOff x="-417513" y="0"/>
            <a:chExt cx="12584114" cy="6853238"/>
          </a:xfrm>
        </p:grpSpPr>
        <p:sp>
          <p:nvSpPr>
            <p:cNvPr id="208" name="Google Shape;208;p20"/>
            <p:cNvSpPr/>
            <p:nvPr/>
          </p:nvSpPr>
          <p:spPr>
            <a:xfrm>
              <a:off x="1306513" y="0"/>
              <a:ext cx="3862388" cy="6843713"/>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0"/>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0"/>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0"/>
            <p:cNvSpPr/>
            <p:nvPr/>
          </p:nvSpPr>
          <p:spPr>
            <a:xfrm>
              <a:off x="1120775" y="0"/>
              <a:ext cx="3676650" cy="6843713"/>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0"/>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0"/>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0"/>
            <p:cNvSpPr/>
            <p:nvPr/>
          </p:nvSpPr>
          <p:spPr>
            <a:xfrm>
              <a:off x="1001713" y="0"/>
              <a:ext cx="3621088" cy="6843713"/>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0"/>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0"/>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0"/>
            <p:cNvSpPr/>
            <p:nvPr/>
          </p:nvSpPr>
          <p:spPr>
            <a:xfrm>
              <a:off x="1001713" y="0"/>
              <a:ext cx="3244850" cy="6843713"/>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0"/>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0"/>
            <p:cNvSpPr/>
            <p:nvPr/>
          </p:nvSpPr>
          <p:spPr>
            <a:xfrm>
              <a:off x="889000" y="0"/>
              <a:ext cx="3230563" cy="6843713"/>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0"/>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0"/>
            <p:cNvSpPr/>
            <p:nvPr/>
          </p:nvSpPr>
          <p:spPr>
            <a:xfrm>
              <a:off x="484188" y="0"/>
              <a:ext cx="3421063" cy="6843713"/>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0"/>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0"/>
            <p:cNvSpPr/>
            <p:nvPr/>
          </p:nvSpPr>
          <p:spPr>
            <a:xfrm>
              <a:off x="598488" y="0"/>
              <a:ext cx="2717800" cy="6843713"/>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0"/>
            <p:cNvSpPr/>
            <p:nvPr/>
          </p:nvSpPr>
          <p:spPr>
            <a:xfrm>
              <a:off x="261938" y="0"/>
              <a:ext cx="2944813" cy="6843713"/>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0"/>
            <p:cNvSpPr/>
            <p:nvPr/>
          </p:nvSpPr>
          <p:spPr>
            <a:xfrm>
              <a:off x="-417513" y="0"/>
              <a:ext cx="2403475" cy="6843713"/>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0"/>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0"/>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0"/>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9" name="Google Shape;229;p20"/>
          <p:cNvGrpSpPr/>
          <p:nvPr/>
        </p:nvGrpSpPr>
        <p:grpSpPr>
          <a:xfrm>
            <a:off x="800144" y="1699589"/>
            <a:ext cx="3674476" cy="3470421"/>
            <a:chOff x="697883" y="1816768"/>
            <a:chExt cx="3674476" cy="3470421"/>
          </a:xfrm>
        </p:grpSpPr>
        <p:sp>
          <p:nvSpPr>
            <p:cNvPr id="230" name="Google Shape;230;p20"/>
            <p:cNvSpPr/>
            <p:nvPr/>
          </p:nvSpPr>
          <p:spPr>
            <a:xfrm>
              <a:off x="697883" y="1816768"/>
              <a:ext cx="3674476" cy="50292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0"/>
            <p:cNvSpPr/>
            <p:nvPr/>
          </p:nvSpPr>
          <p:spPr>
            <a:xfrm rot="10800000">
              <a:off x="2380224" y="5014786"/>
              <a:ext cx="315988" cy="27240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0"/>
            <p:cNvSpPr/>
            <p:nvPr/>
          </p:nvSpPr>
          <p:spPr>
            <a:xfrm>
              <a:off x="704075" y="2392840"/>
              <a:ext cx="3668284" cy="26243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3" name="Google Shape;233;p20"/>
          <p:cNvSpPr txBox="1">
            <a:spLocks noGrp="1"/>
          </p:cNvSpPr>
          <p:nvPr>
            <p:ph type="title"/>
          </p:nvPr>
        </p:nvSpPr>
        <p:spPr>
          <a:xfrm>
            <a:off x="888631" y="2352026"/>
            <a:ext cx="3501197" cy="1223298"/>
          </a:xfrm>
          <a:prstGeom prst="rect">
            <a:avLst/>
          </a:prstGeom>
          <a:noFill/>
          <a:ln>
            <a:noFill/>
          </a:ln>
        </p:spPr>
        <p:txBody>
          <a:bodyPr spcFirstLastPara="1" wrap="square" lIns="228600" tIns="228600" rIns="228600" bIns="0" anchor="b" anchorCtr="0">
            <a:noAutofit/>
          </a:bodyPr>
          <a:lstStyle>
            <a:lvl1pPr lvl="0" algn="ctr">
              <a:lnSpc>
                <a:spcPct val="85000"/>
              </a:lnSpc>
              <a:spcBef>
                <a:spcPts val="0"/>
              </a:spcBef>
              <a:spcAft>
                <a:spcPts val="0"/>
              </a:spcAft>
              <a:buClr>
                <a:srgbClr val="FFFEFF"/>
              </a:buClr>
              <a:buSzPts val="3200"/>
              <a:buFont typeface="Calibri"/>
              <a:buNone/>
              <a:defRPr sz="3200">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4" name="Google Shape;234;p20"/>
          <p:cNvSpPr txBox="1">
            <a:spLocks noGrp="1"/>
          </p:cNvSpPr>
          <p:nvPr>
            <p:ph type="body" idx="1"/>
          </p:nvPr>
        </p:nvSpPr>
        <p:spPr>
          <a:xfrm>
            <a:off x="5109983" y="802809"/>
            <a:ext cx="6275035" cy="5249940"/>
          </a:xfrm>
          <a:prstGeom prst="rect">
            <a:avLst/>
          </a:prstGeom>
          <a:noFill/>
          <a:ln>
            <a:noFill/>
          </a:ln>
        </p:spPr>
        <p:txBody>
          <a:bodyPr spcFirstLastPara="1" wrap="square" lIns="91425" tIns="45700" rIns="91425" bIns="45700" anchor="ctr" anchorCtr="0">
            <a:norm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235" name="Google Shape;235;p20"/>
          <p:cNvSpPr txBox="1">
            <a:spLocks noGrp="1"/>
          </p:cNvSpPr>
          <p:nvPr>
            <p:ph type="body" idx="2"/>
          </p:nvPr>
        </p:nvSpPr>
        <p:spPr>
          <a:xfrm>
            <a:off x="888631" y="3580186"/>
            <a:ext cx="3501197" cy="1221164"/>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1760"/>
              <a:buNone/>
              <a:defRPr sz="1600">
                <a:solidFill>
                  <a:srgbClr val="FFFEFF"/>
                </a:solidFill>
              </a:defRPr>
            </a:lvl1pPr>
            <a:lvl2pPr marL="914400" lvl="1" indent="-228600" algn="l">
              <a:lnSpc>
                <a:spcPct val="120000"/>
              </a:lnSpc>
              <a:spcBef>
                <a:spcPts val="500"/>
              </a:spcBef>
              <a:spcAft>
                <a:spcPts val="0"/>
              </a:spcAft>
              <a:buSzPts val="1540"/>
              <a:buNone/>
              <a:defRPr sz="1400"/>
            </a:lvl2pPr>
            <a:lvl3pPr marL="1371600" lvl="2" indent="-228600" algn="l">
              <a:lnSpc>
                <a:spcPct val="120000"/>
              </a:lnSpc>
              <a:spcBef>
                <a:spcPts val="500"/>
              </a:spcBef>
              <a:spcAft>
                <a:spcPts val="0"/>
              </a:spcAft>
              <a:buSzPts val="1320"/>
              <a:buNone/>
              <a:defRPr sz="1200"/>
            </a:lvl3pPr>
            <a:lvl4pPr marL="1828800" lvl="3" indent="-228600" algn="l">
              <a:lnSpc>
                <a:spcPct val="120000"/>
              </a:lnSpc>
              <a:spcBef>
                <a:spcPts val="500"/>
              </a:spcBef>
              <a:spcAft>
                <a:spcPts val="0"/>
              </a:spcAft>
              <a:buSzPts val="1100"/>
              <a:buNone/>
              <a:defRPr sz="1000"/>
            </a:lvl4pPr>
            <a:lvl5pPr marL="2286000" lvl="4" indent="-228600" algn="l">
              <a:lnSpc>
                <a:spcPct val="120000"/>
              </a:lnSpc>
              <a:spcBef>
                <a:spcPts val="500"/>
              </a:spcBef>
              <a:spcAft>
                <a:spcPts val="0"/>
              </a:spcAft>
              <a:buSzPts val="1100"/>
              <a:buNone/>
              <a:defRPr sz="1000"/>
            </a:lvl5pPr>
            <a:lvl6pPr marL="2743200" lvl="5" indent="-228600" algn="l">
              <a:lnSpc>
                <a:spcPct val="120000"/>
              </a:lnSpc>
              <a:spcBef>
                <a:spcPts val="500"/>
              </a:spcBef>
              <a:spcAft>
                <a:spcPts val="0"/>
              </a:spcAft>
              <a:buSzPts val="1100"/>
              <a:buNone/>
              <a:defRPr sz="1000"/>
            </a:lvl6pPr>
            <a:lvl7pPr marL="3200400" lvl="6" indent="-228600" algn="l">
              <a:lnSpc>
                <a:spcPct val="120000"/>
              </a:lnSpc>
              <a:spcBef>
                <a:spcPts val="500"/>
              </a:spcBef>
              <a:spcAft>
                <a:spcPts val="0"/>
              </a:spcAft>
              <a:buSzPts val="1100"/>
              <a:buNone/>
              <a:defRPr sz="1000"/>
            </a:lvl7pPr>
            <a:lvl8pPr marL="3657600" lvl="7" indent="-228600" algn="l">
              <a:lnSpc>
                <a:spcPct val="120000"/>
              </a:lnSpc>
              <a:spcBef>
                <a:spcPts val="500"/>
              </a:spcBef>
              <a:spcAft>
                <a:spcPts val="0"/>
              </a:spcAft>
              <a:buSzPts val="1100"/>
              <a:buNone/>
              <a:defRPr sz="1000"/>
            </a:lvl8pPr>
            <a:lvl9pPr marL="4114800" lvl="8" indent="-228600" algn="l">
              <a:lnSpc>
                <a:spcPct val="120000"/>
              </a:lnSpc>
              <a:spcBef>
                <a:spcPts val="500"/>
              </a:spcBef>
              <a:spcAft>
                <a:spcPts val="0"/>
              </a:spcAft>
              <a:buSzPts val="1100"/>
              <a:buNone/>
              <a:defRPr sz="1000"/>
            </a:lvl9pPr>
          </a:lstStyle>
          <a:p>
            <a:endParaRPr/>
          </a:p>
        </p:txBody>
      </p:sp>
      <p:sp>
        <p:nvSpPr>
          <p:cNvPr id="236" name="Google Shape;236;p20"/>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7" name="Google Shape;237;p20"/>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8" name="Google Shape;238;p20"/>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39"/>
        <p:cNvGrpSpPr/>
        <p:nvPr/>
      </p:nvGrpSpPr>
      <p:grpSpPr>
        <a:xfrm>
          <a:off x="0" y="0"/>
          <a:ext cx="0" cy="0"/>
          <a:chOff x="0" y="0"/>
          <a:chExt cx="0" cy="0"/>
        </a:xfrm>
      </p:grpSpPr>
      <p:grpSp>
        <p:nvGrpSpPr>
          <p:cNvPr id="240" name="Google Shape;240;p21"/>
          <p:cNvGrpSpPr/>
          <p:nvPr/>
        </p:nvGrpSpPr>
        <p:grpSpPr>
          <a:xfrm>
            <a:off x="-329674" y="-59376"/>
            <a:ext cx="12515851" cy="6923798"/>
            <a:chOff x="-329674" y="-51881"/>
            <a:chExt cx="12515851" cy="6923798"/>
          </a:xfrm>
        </p:grpSpPr>
        <p:sp>
          <p:nvSpPr>
            <p:cNvPr id="241" name="Google Shape;241;p21"/>
            <p:cNvSpPr/>
            <p:nvPr/>
          </p:nvSpPr>
          <p:spPr>
            <a:xfrm>
              <a:off x="-329674" y="1298404"/>
              <a:ext cx="9702800" cy="5573512"/>
            </a:xfrm>
            <a:custGeom>
              <a:avLst/>
              <a:gdLst/>
              <a:ahLst/>
              <a:cxnLst/>
              <a:rect l="l" t="t" r="r" b="b"/>
              <a:pathLst>
                <a:path w="2038" h="1169" extrusionOk="0">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1"/>
            <p:cNvSpPr/>
            <p:nvPr/>
          </p:nvSpPr>
          <p:spPr>
            <a:xfrm>
              <a:off x="670451" y="2018236"/>
              <a:ext cx="7373938" cy="4848892"/>
            </a:xfrm>
            <a:custGeom>
              <a:avLst/>
              <a:gdLst/>
              <a:ahLst/>
              <a:cxnLst/>
              <a:rect l="l" t="t" r="r" b="b"/>
              <a:pathLst>
                <a:path w="1549" h="1017" extrusionOk="0">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1"/>
            <p:cNvSpPr/>
            <p:nvPr/>
          </p:nvSpPr>
          <p:spPr>
            <a:xfrm>
              <a:off x="251351" y="1788400"/>
              <a:ext cx="8035925" cy="5083516"/>
            </a:xfrm>
            <a:custGeom>
              <a:avLst/>
              <a:gdLst/>
              <a:ahLst/>
              <a:cxnLst/>
              <a:rect l="l" t="t" r="r" b="b"/>
              <a:pathLst>
                <a:path w="1688" h="1066" extrusionOk="0">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1"/>
            <p:cNvSpPr/>
            <p:nvPr/>
          </p:nvSpPr>
          <p:spPr>
            <a:xfrm>
              <a:off x="-1061" y="549842"/>
              <a:ext cx="10334625" cy="6322075"/>
            </a:xfrm>
            <a:custGeom>
              <a:avLst/>
              <a:gdLst/>
              <a:ahLst/>
              <a:cxnLst/>
              <a:rect l="l" t="t" r="r" b="b"/>
              <a:pathLst>
                <a:path w="2171" h="1326" extrusionOk="0">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1"/>
            <p:cNvSpPr/>
            <p:nvPr/>
          </p:nvSpPr>
          <p:spPr>
            <a:xfrm>
              <a:off x="3701" y="6186246"/>
              <a:ext cx="504825" cy="681527"/>
            </a:xfrm>
            <a:custGeom>
              <a:avLst/>
              <a:gdLst/>
              <a:ahLst/>
              <a:cxnLst/>
              <a:rect l="l" t="t" r="r" b="b"/>
              <a:pathLst>
                <a:path w="106" h="143" extrusionOk="0">
                  <a:moveTo>
                    <a:pt x="0" y="0"/>
                  </a:moveTo>
                  <a:cubicBezTo>
                    <a:pt x="35" y="54"/>
                    <a:pt x="70" y="101"/>
                    <a:pt x="106" y="14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1"/>
            <p:cNvSpPr/>
            <p:nvPr/>
          </p:nvSpPr>
          <p:spPr>
            <a:xfrm>
              <a:off x="-1061" y="-51881"/>
              <a:ext cx="11091863" cy="6923796"/>
            </a:xfrm>
            <a:custGeom>
              <a:avLst/>
              <a:gdLst/>
              <a:ahLst/>
              <a:cxnLst/>
              <a:rect l="l" t="t" r="r" b="b"/>
              <a:pathLst>
                <a:path w="2330" h="1452" extrusionOk="0">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1"/>
            <p:cNvSpPr/>
            <p:nvPr/>
          </p:nvSpPr>
          <p:spPr>
            <a:xfrm>
              <a:off x="5426601" y="5579"/>
              <a:ext cx="5788025" cy="6847184"/>
            </a:xfrm>
            <a:custGeom>
              <a:avLst/>
              <a:gdLst/>
              <a:ahLst/>
              <a:cxnLst/>
              <a:rect l="l" t="t" r="r" b="b"/>
              <a:pathLst>
                <a:path w="1216" h="1436" extrusionOk="0">
                  <a:moveTo>
                    <a:pt x="1094" y="1436"/>
                  </a:moveTo>
                  <a:cubicBezTo>
                    <a:pt x="1216" y="1114"/>
                    <a:pt x="904" y="770"/>
                    <a:pt x="709" y="551"/>
                  </a:cubicBezTo>
                  <a:cubicBezTo>
                    <a:pt x="509" y="327"/>
                    <a:pt x="274" y="12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1"/>
            <p:cNvSpPr/>
            <p:nvPr/>
          </p:nvSpPr>
          <p:spPr>
            <a:xfrm>
              <a:off x="-1061" y="5579"/>
              <a:ext cx="1057275" cy="614491"/>
            </a:xfrm>
            <a:custGeom>
              <a:avLst/>
              <a:gdLst/>
              <a:ahLst/>
              <a:cxnLst/>
              <a:rect l="l" t="t" r="r" b="b"/>
              <a:pathLst>
                <a:path w="222" h="129" extrusionOk="0">
                  <a:moveTo>
                    <a:pt x="222" y="0"/>
                  </a:moveTo>
                  <a:cubicBezTo>
                    <a:pt x="152" y="35"/>
                    <a:pt x="76" y="78"/>
                    <a:pt x="0" y="12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1"/>
            <p:cNvSpPr/>
            <p:nvPr/>
          </p:nvSpPr>
          <p:spPr>
            <a:xfrm>
              <a:off x="5821889" y="5579"/>
              <a:ext cx="5588000" cy="6866337"/>
            </a:xfrm>
            <a:custGeom>
              <a:avLst/>
              <a:gdLst/>
              <a:ahLst/>
              <a:cxnLst/>
              <a:rect l="l" t="t" r="r" b="b"/>
              <a:pathLst>
                <a:path w="1174" h="1440" extrusionOk="0">
                  <a:moveTo>
                    <a:pt x="1067" y="1440"/>
                  </a:moveTo>
                  <a:cubicBezTo>
                    <a:pt x="1174" y="1124"/>
                    <a:pt x="887" y="797"/>
                    <a:pt x="698" y="577"/>
                  </a:cubicBezTo>
                  <a:cubicBezTo>
                    <a:pt x="500" y="348"/>
                    <a:pt x="270" y="14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1"/>
            <p:cNvSpPr/>
            <p:nvPr/>
          </p:nvSpPr>
          <p:spPr>
            <a:xfrm>
              <a:off x="3701" y="790"/>
              <a:ext cx="595313" cy="352734"/>
            </a:xfrm>
            <a:custGeom>
              <a:avLst/>
              <a:gdLst/>
              <a:ahLst/>
              <a:cxnLst/>
              <a:rect l="l" t="t" r="r" b="b"/>
              <a:pathLst>
                <a:path w="125" h="74" extrusionOk="0">
                  <a:moveTo>
                    <a:pt x="125" y="0"/>
                  </a:moveTo>
                  <a:cubicBezTo>
                    <a:pt x="85" y="22"/>
                    <a:pt x="43" y="47"/>
                    <a:pt x="0" y="74"/>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1"/>
            <p:cNvSpPr/>
            <p:nvPr/>
          </p:nvSpPr>
          <p:spPr>
            <a:xfrm>
              <a:off x="6012389" y="5579"/>
              <a:ext cx="5497513" cy="6866337"/>
            </a:xfrm>
            <a:custGeom>
              <a:avLst/>
              <a:gdLst/>
              <a:ahLst/>
              <a:cxnLst/>
              <a:rect l="l" t="t" r="r" b="b"/>
              <a:pathLst>
                <a:path w="1155" h="1440" extrusionOk="0">
                  <a:moveTo>
                    <a:pt x="1056" y="1440"/>
                  </a:moveTo>
                  <a:cubicBezTo>
                    <a:pt x="1155" y="1123"/>
                    <a:pt x="875" y="801"/>
                    <a:pt x="686" y="580"/>
                  </a:cubicBezTo>
                  <a:cubicBezTo>
                    <a:pt x="491" y="352"/>
                    <a:pt x="264" y="145"/>
                    <a:pt x="0" y="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1"/>
            <p:cNvSpPr/>
            <p:nvPr/>
          </p:nvSpPr>
          <p:spPr>
            <a:xfrm>
              <a:off x="-1061" y="5579"/>
              <a:ext cx="357188" cy="213875"/>
            </a:xfrm>
            <a:custGeom>
              <a:avLst/>
              <a:gdLst/>
              <a:ahLst/>
              <a:cxnLst/>
              <a:rect l="l" t="t" r="r" b="b"/>
              <a:pathLst>
                <a:path w="75" h="45" extrusionOk="0">
                  <a:moveTo>
                    <a:pt x="75" y="0"/>
                  </a:moveTo>
                  <a:cubicBezTo>
                    <a:pt x="50" y="14"/>
                    <a:pt x="25" y="29"/>
                    <a:pt x="0" y="45"/>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1"/>
            <p:cNvSpPr/>
            <p:nvPr/>
          </p:nvSpPr>
          <p:spPr>
            <a:xfrm>
              <a:off x="6210826" y="790"/>
              <a:ext cx="5522913" cy="6871126"/>
            </a:xfrm>
            <a:custGeom>
              <a:avLst/>
              <a:gdLst/>
              <a:ahLst/>
              <a:cxnLst/>
              <a:rect l="l" t="t" r="r" b="b"/>
              <a:pathLst>
                <a:path w="1160" h="1441" extrusionOk="0">
                  <a:moveTo>
                    <a:pt x="1053" y="1441"/>
                  </a:moveTo>
                  <a:cubicBezTo>
                    <a:pt x="1160" y="1129"/>
                    <a:pt x="892" y="817"/>
                    <a:pt x="705" y="599"/>
                  </a:cubicBezTo>
                  <a:cubicBezTo>
                    <a:pt x="503" y="365"/>
                    <a:pt x="270" y="152"/>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1"/>
            <p:cNvSpPr/>
            <p:nvPr/>
          </p:nvSpPr>
          <p:spPr>
            <a:xfrm>
              <a:off x="6463239" y="5579"/>
              <a:ext cx="5413375" cy="6866337"/>
            </a:xfrm>
            <a:custGeom>
              <a:avLst/>
              <a:gdLst/>
              <a:ahLst/>
              <a:cxnLst/>
              <a:rect l="l" t="t" r="r" b="b"/>
              <a:pathLst>
                <a:path w="1137" h="1440" extrusionOk="0">
                  <a:moveTo>
                    <a:pt x="1040" y="1440"/>
                  </a:moveTo>
                  <a:cubicBezTo>
                    <a:pt x="1137" y="1131"/>
                    <a:pt x="883" y="828"/>
                    <a:pt x="698" y="611"/>
                  </a:cubicBezTo>
                  <a:cubicBezTo>
                    <a:pt x="498" y="375"/>
                    <a:pt x="268" y="159"/>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1"/>
            <p:cNvSpPr/>
            <p:nvPr/>
          </p:nvSpPr>
          <p:spPr>
            <a:xfrm>
              <a:off x="6877576" y="5579"/>
              <a:ext cx="5037138" cy="6861550"/>
            </a:xfrm>
            <a:custGeom>
              <a:avLst/>
              <a:gdLst/>
              <a:ahLst/>
              <a:cxnLst/>
              <a:rect l="l" t="t" r="r" b="b"/>
              <a:pathLst>
                <a:path w="1058" h="1439" extrusionOk="0">
                  <a:moveTo>
                    <a:pt x="1011" y="1439"/>
                  </a:moveTo>
                  <a:cubicBezTo>
                    <a:pt x="1058" y="1131"/>
                    <a:pt x="825" y="841"/>
                    <a:pt x="648" y="617"/>
                  </a:cubicBezTo>
                  <a:cubicBezTo>
                    <a:pt x="462" y="383"/>
                    <a:pt x="248" y="16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1"/>
            <p:cNvSpPr/>
            <p:nvPr/>
          </p:nvSpPr>
          <p:spPr>
            <a:xfrm>
              <a:off x="8768289" y="5579"/>
              <a:ext cx="3417888" cy="2742066"/>
            </a:xfrm>
            <a:custGeom>
              <a:avLst/>
              <a:gdLst/>
              <a:ahLst/>
              <a:cxnLst/>
              <a:rect l="l" t="t" r="r" b="b"/>
              <a:pathLst>
                <a:path w="718" h="575" extrusionOk="0">
                  <a:moveTo>
                    <a:pt x="718" y="575"/>
                  </a:moveTo>
                  <a:cubicBezTo>
                    <a:pt x="500" y="360"/>
                    <a:pt x="260" y="163"/>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1"/>
            <p:cNvSpPr/>
            <p:nvPr/>
          </p:nvSpPr>
          <p:spPr>
            <a:xfrm>
              <a:off x="9235014" y="10367"/>
              <a:ext cx="2951163" cy="2555325"/>
            </a:xfrm>
            <a:custGeom>
              <a:avLst/>
              <a:gdLst/>
              <a:ahLst/>
              <a:cxnLst/>
              <a:rect l="l" t="t" r="r" b="b"/>
              <a:pathLst>
                <a:path w="620" h="536" extrusionOk="0">
                  <a:moveTo>
                    <a:pt x="620" y="536"/>
                  </a:moveTo>
                  <a:cubicBezTo>
                    <a:pt x="404" y="314"/>
                    <a:pt x="196" y="13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1"/>
            <p:cNvSpPr/>
            <p:nvPr/>
          </p:nvSpPr>
          <p:spPr>
            <a:xfrm>
              <a:off x="10020826" y="5579"/>
              <a:ext cx="2165350" cy="1358265"/>
            </a:xfrm>
            <a:custGeom>
              <a:avLst/>
              <a:gdLst/>
              <a:ahLst/>
              <a:cxnLst/>
              <a:rect l="l" t="t" r="r" b="b"/>
              <a:pathLst>
                <a:path w="455" h="285" extrusionOk="0">
                  <a:moveTo>
                    <a:pt x="0" y="0"/>
                  </a:moveTo>
                  <a:cubicBezTo>
                    <a:pt x="153" y="85"/>
                    <a:pt x="308" y="180"/>
                    <a:pt x="455" y="285"/>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1"/>
            <p:cNvSpPr/>
            <p:nvPr/>
          </p:nvSpPr>
          <p:spPr>
            <a:xfrm>
              <a:off x="11290826" y="5579"/>
              <a:ext cx="895350" cy="534687"/>
            </a:xfrm>
            <a:custGeom>
              <a:avLst/>
              <a:gdLst/>
              <a:ahLst/>
              <a:cxnLst/>
              <a:rect l="l" t="t" r="r" b="b"/>
              <a:pathLst>
                <a:path w="188" h="112" extrusionOk="0">
                  <a:moveTo>
                    <a:pt x="0" y="0"/>
                  </a:moveTo>
                  <a:cubicBezTo>
                    <a:pt x="63" y="36"/>
                    <a:pt x="126" y="73"/>
                    <a:pt x="188" y="112"/>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0" name="Google Shape;260;p21"/>
          <p:cNvGrpSpPr/>
          <p:nvPr/>
        </p:nvGrpSpPr>
        <p:grpSpPr>
          <a:xfrm>
            <a:off x="805336" y="1698331"/>
            <a:ext cx="5941540" cy="3470421"/>
            <a:chOff x="805336" y="1698331"/>
            <a:chExt cx="5941540" cy="3470421"/>
          </a:xfrm>
        </p:grpSpPr>
        <p:sp>
          <p:nvSpPr>
            <p:cNvPr id="261" name="Google Shape;261;p21"/>
            <p:cNvSpPr/>
            <p:nvPr/>
          </p:nvSpPr>
          <p:spPr>
            <a:xfrm>
              <a:off x="805336" y="1698331"/>
              <a:ext cx="5941540" cy="50292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1"/>
            <p:cNvSpPr/>
            <p:nvPr/>
          </p:nvSpPr>
          <p:spPr>
            <a:xfrm rot="10800000">
              <a:off x="3618113" y="4896349"/>
              <a:ext cx="315988" cy="27240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1"/>
            <p:cNvSpPr/>
            <p:nvPr/>
          </p:nvSpPr>
          <p:spPr>
            <a:xfrm>
              <a:off x="805336" y="2274403"/>
              <a:ext cx="5941540" cy="26243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4" name="Google Shape;264;p21"/>
          <p:cNvSpPr>
            <a:spLocks noGrp="1"/>
          </p:cNvSpPr>
          <p:nvPr>
            <p:ph type="pic" idx="2"/>
          </p:nvPr>
        </p:nvSpPr>
        <p:spPr>
          <a:xfrm>
            <a:off x="7543510" y="0"/>
            <a:ext cx="4648490" cy="6858000"/>
          </a:xfrm>
          <a:prstGeom prst="rect">
            <a:avLst/>
          </a:prstGeom>
          <a:solidFill>
            <a:srgbClr val="FEFEFE"/>
          </a:solidFill>
          <a:ln>
            <a:noFill/>
          </a:ln>
        </p:spPr>
      </p:sp>
      <p:sp>
        <p:nvSpPr>
          <p:cNvPr id="265" name="Google Shape;265;p21"/>
          <p:cNvSpPr txBox="1">
            <a:spLocks noGrp="1"/>
          </p:cNvSpPr>
          <p:nvPr>
            <p:ph type="title"/>
          </p:nvPr>
        </p:nvSpPr>
        <p:spPr>
          <a:xfrm>
            <a:off x="885443" y="2360255"/>
            <a:ext cx="5776646" cy="1178032"/>
          </a:xfrm>
          <a:prstGeom prst="rect">
            <a:avLst/>
          </a:prstGeom>
          <a:noFill/>
          <a:ln>
            <a:noFill/>
          </a:ln>
        </p:spPr>
        <p:txBody>
          <a:bodyPr spcFirstLastPara="1" wrap="square" lIns="228600" tIns="228600" rIns="228600" bIns="0" anchor="b" anchorCtr="0">
            <a:normAutofit/>
          </a:bodyPr>
          <a:lstStyle>
            <a:lvl1pPr lvl="0" algn="ctr">
              <a:lnSpc>
                <a:spcPct val="85000"/>
              </a:lnSpc>
              <a:spcBef>
                <a:spcPts val="0"/>
              </a:spcBef>
              <a:spcAft>
                <a:spcPts val="0"/>
              </a:spcAft>
              <a:buClr>
                <a:srgbClr val="FFFEFF"/>
              </a:buClr>
              <a:buSzPts val="3600"/>
              <a:buFont typeface="Calibri"/>
              <a:buNone/>
              <a:defRPr sz="3600">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6" name="Google Shape;266;p21"/>
          <p:cNvSpPr txBox="1">
            <a:spLocks noGrp="1"/>
          </p:cNvSpPr>
          <p:nvPr>
            <p:ph type="body" idx="1"/>
          </p:nvPr>
        </p:nvSpPr>
        <p:spPr>
          <a:xfrm>
            <a:off x="885443" y="3545012"/>
            <a:ext cx="5776646" cy="1274198"/>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1980"/>
              <a:buNone/>
              <a:defRPr sz="1800">
                <a:solidFill>
                  <a:srgbClr val="FFFEFF"/>
                </a:solidFill>
              </a:defRPr>
            </a:lvl1pPr>
            <a:lvl2pPr marL="914400" lvl="1" indent="-228600" algn="l">
              <a:lnSpc>
                <a:spcPct val="120000"/>
              </a:lnSpc>
              <a:spcBef>
                <a:spcPts val="500"/>
              </a:spcBef>
              <a:spcAft>
                <a:spcPts val="0"/>
              </a:spcAft>
              <a:buSzPts val="1540"/>
              <a:buNone/>
              <a:defRPr sz="1400"/>
            </a:lvl2pPr>
            <a:lvl3pPr marL="1371600" lvl="2" indent="-228600" algn="l">
              <a:lnSpc>
                <a:spcPct val="120000"/>
              </a:lnSpc>
              <a:spcBef>
                <a:spcPts val="500"/>
              </a:spcBef>
              <a:spcAft>
                <a:spcPts val="0"/>
              </a:spcAft>
              <a:buSzPts val="1320"/>
              <a:buNone/>
              <a:defRPr sz="1200"/>
            </a:lvl3pPr>
            <a:lvl4pPr marL="1828800" lvl="3" indent="-228600" algn="l">
              <a:lnSpc>
                <a:spcPct val="120000"/>
              </a:lnSpc>
              <a:spcBef>
                <a:spcPts val="500"/>
              </a:spcBef>
              <a:spcAft>
                <a:spcPts val="0"/>
              </a:spcAft>
              <a:buSzPts val="1100"/>
              <a:buNone/>
              <a:defRPr sz="1000"/>
            </a:lvl4pPr>
            <a:lvl5pPr marL="2286000" lvl="4" indent="-228600" algn="l">
              <a:lnSpc>
                <a:spcPct val="120000"/>
              </a:lnSpc>
              <a:spcBef>
                <a:spcPts val="500"/>
              </a:spcBef>
              <a:spcAft>
                <a:spcPts val="0"/>
              </a:spcAft>
              <a:buSzPts val="1100"/>
              <a:buNone/>
              <a:defRPr sz="1000"/>
            </a:lvl5pPr>
            <a:lvl6pPr marL="2743200" lvl="5" indent="-228600" algn="l">
              <a:lnSpc>
                <a:spcPct val="120000"/>
              </a:lnSpc>
              <a:spcBef>
                <a:spcPts val="500"/>
              </a:spcBef>
              <a:spcAft>
                <a:spcPts val="0"/>
              </a:spcAft>
              <a:buSzPts val="1100"/>
              <a:buNone/>
              <a:defRPr sz="1000"/>
            </a:lvl6pPr>
            <a:lvl7pPr marL="3200400" lvl="6" indent="-228600" algn="l">
              <a:lnSpc>
                <a:spcPct val="120000"/>
              </a:lnSpc>
              <a:spcBef>
                <a:spcPts val="500"/>
              </a:spcBef>
              <a:spcAft>
                <a:spcPts val="0"/>
              </a:spcAft>
              <a:buSzPts val="1100"/>
              <a:buNone/>
              <a:defRPr sz="1000"/>
            </a:lvl7pPr>
            <a:lvl8pPr marL="3657600" lvl="7" indent="-228600" algn="l">
              <a:lnSpc>
                <a:spcPct val="120000"/>
              </a:lnSpc>
              <a:spcBef>
                <a:spcPts val="500"/>
              </a:spcBef>
              <a:spcAft>
                <a:spcPts val="0"/>
              </a:spcAft>
              <a:buSzPts val="1100"/>
              <a:buNone/>
              <a:defRPr sz="1000"/>
            </a:lvl8pPr>
            <a:lvl9pPr marL="4114800" lvl="8" indent="-228600" algn="l">
              <a:lnSpc>
                <a:spcPct val="120000"/>
              </a:lnSpc>
              <a:spcBef>
                <a:spcPts val="500"/>
              </a:spcBef>
              <a:spcAft>
                <a:spcPts val="0"/>
              </a:spcAft>
              <a:buSzPts val="1100"/>
              <a:buNone/>
              <a:defRPr sz="1000"/>
            </a:lvl9pPr>
          </a:lstStyle>
          <a:p>
            <a:endParaRPr/>
          </a:p>
        </p:txBody>
      </p:sp>
      <p:sp>
        <p:nvSpPr>
          <p:cNvPr id="267" name="Google Shape;267;p21"/>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8" name="Google Shape;268;p21"/>
          <p:cNvSpPr txBox="1">
            <a:spLocks noGrp="1"/>
          </p:cNvSpPr>
          <p:nvPr>
            <p:ph type="ftr" idx="11"/>
          </p:nvPr>
        </p:nvSpPr>
        <p:spPr>
          <a:xfrm>
            <a:off x="804672" y="6227064"/>
            <a:ext cx="5942203" cy="32004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9" name="Google Shape;269;p21"/>
          <p:cNvSpPr txBox="1">
            <a:spLocks noGrp="1"/>
          </p:cNvSpPr>
          <p:nvPr>
            <p:ph type="sldNum" idx="12"/>
          </p:nvPr>
        </p:nvSpPr>
        <p:spPr>
          <a:xfrm>
            <a:off x="5828377"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70"/>
        <p:cNvGrpSpPr/>
        <p:nvPr/>
      </p:nvGrpSpPr>
      <p:grpSpPr>
        <a:xfrm>
          <a:off x="0" y="0"/>
          <a:ext cx="0" cy="0"/>
          <a:chOff x="0" y="0"/>
          <a:chExt cx="0" cy="0"/>
        </a:xfrm>
      </p:grpSpPr>
      <p:grpSp>
        <p:nvGrpSpPr>
          <p:cNvPr id="271" name="Google Shape;271;p22"/>
          <p:cNvGrpSpPr/>
          <p:nvPr/>
        </p:nvGrpSpPr>
        <p:grpSpPr>
          <a:xfrm>
            <a:off x="-417513" y="0"/>
            <a:ext cx="12584114" cy="6853238"/>
            <a:chOff x="-417513" y="0"/>
            <a:chExt cx="12584114" cy="6853238"/>
          </a:xfrm>
        </p:grpSpPr>
        <p:sp>
          <p:nvSpPr>
            <p:cNvPr id="272" name="Google Shape;272;p22"/>
            <p:cNvSpPr/>
            <p:nvPr/>
          </p:nvSpPr>
          <p:spPr>
            <a:xfrm>
              <a:off x="1306513" y="0"/>
              <a:ext cx="3862388" cy="6843713"/>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2"/>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2"/>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2"/>
            <p:cNvSpPr/>
            <p:nvPr/>
          </p:nvSpPr>
          <p:spPr>
            <a:xfrm>
              <a:off x="1120775" y="0"/>
              <a:ext cx="3676650" cy="6843713"/>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2"/>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2"/>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2"/>
            <p:cNvSpPr/>
            <p:nvPr/>
          </p:nvSpPr>
          <p:spPr>
            <a:xfrm>
              <a:off x="1001713" y="0"/>
              <a:ext cx="3621088" cy="6843713"/>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2"/>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2"/>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2"/>
            <p:cNvSpPr/>
            <p:nvPr/>
          </p:nvSpPr>
          <p:spPr>
            <a:xfrm>
              <a:off x="1001713" y="0"/>
              <a:ext cx="3244850" cy="6843713"/>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2"/>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2"/>
            <p:cNvSpPr/>
            <p:nvPr/>
          </p:nvSpPr>
          <p:spPr>
            <a:xfrm>
              <a:off x="889000" y="0"/>
              <a:ext cx="3230563" cy="6843713"/>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2"/>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2"/>
            <p:cNvSpPr/>
            <p:nvPr/>
          </p:nvSpPr>
          <p:spPr>
            <a:xfrm>
              <a:off x="484188" y="0"/>
              <a:ext cx="3421063" cy="6843713"/>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2"/>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2"/>
            <p:cNvSpPr/>
            <p:nvPr/>
          </p:nvSpPr>
          <p:spPr>
            <a:xfrm>
              <a:off x="598488" y="0"/>
              <a:ext cx="2717800" cy="6843713"/>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2"/>
            <p:cNvSpPr/>
            <p:nvPr/>
          </p:nvSpPr>
          <p:spPr>
            <a:xfrm>
              <a:off x="261938" y="0"/>
              <a:ext cx="2944813" cy="6843713"/>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2"/>
            <p:cNvSpPr/>
            <p:nvPr/>
          </p:nvSpPr>
          <p:spPr>
            <a:xfrm>
              <a:off x="-417513" y="0"/>
              <a:ext cx="2403475" cy="6843713"/>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2"/>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2"/>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2"/>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3" name="Google Shape;293;p22"/>
          <p:cNvGrpSpPr/>
          <p:nvPr/>
        </p:nvGrpSpPr>
        <p:grpSpPr>
          <a:xfrm>
            <a:off x="800144" y="1699589"/>
            <a:ext cx="3674476" cy="3470421"/>
            <a:chOff x="697883" y="1816768"/>
            <a:chExt cx="3674476" cy="3470421"/>
          </a:xfrm>
        </p:grpSpPr>
        <p:sp>
          <p:nvSpPr>
            <p:cNvPr id="294" name="Google Shape;294;p22"/>
            <p:cNvSpPr/>
            <p:nvPr/>
          </p:nvSpPr>
          <p:spPr>
            <a:xfrm>
              <a:off x="697883" y="1816768"/>
              <a:ext cx="3674476" cy="50292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2"/>
            <p:cNvSpPr/>
            <p:nvPr/>
          </p:nvSpPr>
          <p:spPr>
            <a:xfrm rot="10800000">
              <a:off x="2380224" y="5014786"/>
              <a:ext cx="315988" cy="27240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704075" y="2392840"/>
              <a:ext cx="3668284" cy="26243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7" name="Google Shape;297;p22"/>
          <p:cNvSpPr txBox="1">
            <a:spLocks noGrp="1"/>
          </p:cNvSpPr>
          <p:nvPr>
            <p:ph type="title"/>
          </p:nvPr>
        </p:nvSpPr>
        <p:spPr>
          <a:xfrm>
            <a:off x="888632" y="2349925"/>
            <a:ext cx="3501196" cy="2456441"/>
          </a:xfrm>
          <a:prstGeom prst="rect">
            <a:avLst/>
          </a:prstGeom>
          <a:noFill/>
          <a:ln>
            <a:noFill/>
          </a:ln>
        </p:spPr>
        <p:txBody>
          <a:bodyPr spcFirstLastPara="1" wrap="square" lIns="228600" tIns="228600" rIns="228600" bIns="228600" anchor="ctr" anchorCtr="0">
            <a:norm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8" name="Google Shape;298;p22"/>
          <p:cNvSpPr txBox="1">
            <a:spLocks noGrp="1"/>
          </p:cNvSpPr>
          <p:nvPr>
            <p:ph type="body" idx="1"/>
          </p:nvPr>
        </p:nvSpPr>
        <p:spPr>
          <a:xfrm rot="5400000">
            <a:off x="5618955" y="285747"/>
            <a:ext cx="5257090" cy="6275035"/>
          </a:xfrm>
          <a:prstGeom prst="rect">
            <a:avLst/>
          </a:prstGeom>
          <a:noFill/>
          <a:ln>
            <a:noFill/>
          </a:ln>
        </p:spPr>
        <p:txBody>
          <a:bodyPr spcFirstLastPara="1" wrap="square" lIns="91425" tIns="45700" rIns="91425" bIns="45700" anchor="t" anchorCtr="0">
            <a:norm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299" name="Google Shape;299;p22"/>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0" name="Google Shape;300;p22"/>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1" name="Google Shape;301;p22"/>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02"/>
        <p:cNvGrpSpPr/>
        <p:nvPr/>
      </p:nvGrpSpPr>
      <p:grpSpPr>
        <a:xfrm>
          <a:off x="0" y="0"/>
          <a:ext cx="0" cy="0"/>
          <a:chOff x="0" y="0"/>
          <a:chExt cx="0" cy="0"/>
        </a:xfrm>
      </p:grpSpPr>
      <p:grpSp>
        <p:nvGrpSpPr>
          <p:cNvPr id="303" name="Google Shape;303;p23"/>
          <p:cNvGrpSpPr/>
          <p:nvPr/>
        </p:nvGrpSpPr>
        <p:grpSpPr>
          <a:xfrm flipH="1">
            <a:off x="0" y="0"/>
            <a:ext cx="12584114" cy="6853238"/>
            <a:chOff x="-417513" y="0"/>
            <a:chExt cx="12584114" cy="6853238"/>
          </a:xfrm>
        </p:grpSpPr>
        <p:sp>
          <p:nvSpPr>
            <p:cNvPr id="304" name="Google Shape;304;p23"/>
            <p:cNvSpPr/>
            <p:nvPr/>
          </p:nvSpPr>
          <p:spPr>
            <a:xfrm>
              <a:off x="1306513" y="0"/>
              <a:ext cx="3862388" cy="6843713"/>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3"/>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3"/>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3"/>
            <p:cNvSpPr/>
            <p:nvPr/>
          </p:nvSpPr>
          <p:spPr>
            <a:xfrm>
              <a:off x="1120775" y="0"/>
              <a:ext cx="3676650" cy="6843713"/>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23"/>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3"/>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3"/>
            <p:cNvSpPr/>
            <p:nvPr/>
          </p:nvSpPr>
          <p:spPr>
            <a:xfrm>
              <a:off x="1001713" y="0"/>
              <a:ext cx="3621088" cy="6843713"/>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3"/>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3"/>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3"/>
            <p:cNvSpPr/>
            <p:nvPr/>
          </p:nvSpPr>
          <p:spPr>
            <a:xfrm>
              <a:off x="1001713" y="0"/>
              <a:ext cx="3244850" cy="6843713"/>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3"/>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3"/>
            <p:cNvSpPr/>
            <p:nvPr/>
          </p:nvSpPr>
          <p:spPr>
            <a:xfrm>
              <a:off x="889000" y="0"/>
              <a:ext cx="3230563" cy="6843713"/>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3"/>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3"/>
            <p:cNvSpPr/>
            <p:nvPr/>
          </p:nvSpPr>
          <p:spPr>
            <a:xfrm>
              <a:off x="484188" y="0"/>
              <a:ext cx="3421063" cy="6843713"/>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3"/>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3"/>
            <p:cNvSpPr/>
            <p:nvPr/>
          </p:nvSpPr>
          <p:spPr>
            <a:xfrm>
              <a:off x="598488" y="0"/>
              <a:ext cx="2717800" cy="6843713"/>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3"/>
            <p:cNvSpPr/>
            <p:nvPr/>
          </p:nvSpPr>
          <p:spPr>
            <a:xfrm>
              <a:off x="261938" y="0"/>
              <a:ext cx="2944813" cy="6843713"/>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3"/>
            <p:cNvSpPr/>
            <p:nvPr/>
          </p:nvSpPr>
          <p:spPr>
            <a:xfrm>
              <a:off x="-417513" y="0"/>
              <a:ext cx="2403475" cy="6843713"/>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3"/>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3"/>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3"/>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5" name="Google Shape;325;p23"/>
          <p:cNvGrpSpPr/>
          <p:nvPr/>
        </p:nvGrpSpPr>
        <p:grpSpPr>
          <a:xfrm>
            <a:off x="7718948" y="1699589"/>
            <a:ext cx="3674476" cy="3470421"/>
            <a:chOff x="697883" y="1816768"/>
            <a:chExt cx="3674476" cy="3470421"/>
          </a:xfrm>
        </p:grpSpPr>
        <p:sp>
          <p:nvSpPr>
            <p:cNvPr id="326" name="Google Shape;326;p23"/>
            <p:cNvSpPr/>
            <p:nvPr/>
          </p:nvSpPr>
          <p:spPr>
            <a:xfrm>
              <a:off x="697883" y="1816768"/>
              <a:ext cx="3674476" cy="50292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3"/>
            <p:cNvSpPr/>
            <p:nvPr/>
          </p:nvSpPr>
          <p:spPr>
            <a:xfrm rot="10800000">
              <a:off x="2380224" y="5014786"/>
              <a:ext cx="315988" cy="27240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23"/>
            <p:cNvSpPr/>
            <p:nvPr/>
          </p:nvSpPr>
          <p:spPr>
            <a:xfrm>
              <a:off x="704075" y="2392840"/>
              <a:ext cx="3668284" cy="26243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9" name="Google Shape;329;p23"/>
          <p:cNvSpPr txBox="1">
            <a:spLocks noGrp="1"/>
          </p:cNvSpPr>
          <p:nvPr>
            <p:ph type="title"/>
          </p:nvPr>
        </p:nvSpPr>
        <p:spPr>
          <a:xfrm rot="5400000">
            <a:off x="8329814" y="1827549"/>
            <a:ext cx="2456442" cy="3501195"/>
          </a:xfrm>
          <a:prstGeom prst="rect">
            <a:avLst/>
          </a:prstGeom>
          <a:noFill/>
          <a:ln>
            <a:noFill/>
          </a:ln>
        </p:spPr>
        <p:txBody>
          <a:bodyPr spcFirstLastPara="1" wrap="square" lIns="228600" tIns="228600" rIns="228600" bIns="228600" anchor="ctr" anchorCtr="0">
            <a:normAutofit/>
          </a:bodyPr>
          <a:lstStyle>
            <a:lvl1pPr lvl="0" algn="l">
              <a:lnSpc>
                <a:spcPct val="80000"/>
              </a:lnSpc>
              <a:spcBef>
                <a:spcPts val="0"/>
              </a:spcBef>
              <a:spcAft>
                <a:spcPts val="0"/>
              </a:spcAft>
              <a:buClr>
                <a:srgbClr val="FFFEFF"/>
              </a:buClr>
              <a:buSzPts val="4000"/>
              <a:buFont typeface="Calibri"/>
              <a:buNone/>
              <a:defRPr>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0" name="Google Shape;330;p23"/>
          <p:cNvSpPr txBox="1">
            <a:spLocks noGrp="1"/>
          </p:cNvSpPr>
          <p:nvPr>
            <p:ph type="body" idx="1"/>
          </p:nvPr>
        </p:nvSpPr>
        <p:spPr>
          <a:xfrm rot="5400000">
            <a:off x="1308407" y="292785"/>
            <a:ext cx="5257303" cy="6268622"/>
          </a:xfrm>
          <a:prstGeom prst="rect">
            <a:avLst/>
          </a:prstGeom>
          <a:noFill/>
          <a:ln>
            <a:noFill/>
          </a:ln>
        </p:spPr>
        <p:txBody>
          <a:bodyPr spcFirstLastPara="1" wrap="square" lIns="91425" tIns="45700" rIns="91425" bIns="45700" anchor="t" anchorCtr="0">
            <a:norm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331" name="Google Shape;331;p23"/>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2" name="Google Shape;332;p23"/>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3" name="Google Shape;333;p23"/>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91161" y="2358391"/>
            <a:ext cx="3498667" cy="2456485"/>
          </a:xfrm>
          <a:prstGeom prst="rect">
            <a:avLst/>
          </a:prstGeom>
          <a:noFill/>
          <a:ln>
            <a:noFill/>
          </a:ln>
        </p:spPr>
        <p:txBody>
          <a:bodyPr spcFirstLastPara="1" wrap="square" lIns="228600" tIns="228600" rIns="228600" bIns="228600" anchor="ctr" anchorCtr="0">
            <a:normAutofit/>
          </a:bodyPr>
          <a:lstStyle>
            <a:lvl1pPr marR="0" lvl="0" algn="ctr" rtl="0">
              <a:lnSpc>
                <a:spcPct val="85000"/>
              </a:lnSpc>
              <a:spcBef>
                <a:spcPts val="0"/>
              </a:spcBef>
              <a:spcAft>
                <a:spcPts val="0"/>
              </a:spcAft>
              <a:buClr>
                <a:schemeClr val="dk1"/>
              </a:buClr>
              <a:buSzPts val="4000"/>
              <a:buFont typeface="Calibri"/>
              <a:buNone/>
              <a:defRPr sz="4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5434982" y="794719"/>
            <a:ext cx="5950036" cy="5257090"/>
          </a:xfrm>
          <a:prstGeom prst="rect">
            <a:avLst/>
          </a:prstGeom>
          <a:noFill/>
          <a:ln>
            <a:noFill/>
          </a:ln>
        </p:spPr>
        <p:txBody>
          <a:bodyPr spcFirstLastPara="1" wrap="square" lIns="91425" tIns="45700" rIns="91425" bIns="45700" anchor="t" anchorCtr="0">
            <a:normAutofit/>
          </a:bodyPr>
          <a:lstStyle>
            <a:lvl1pPr marL="457200" marR="0" lvl="0" indent="-354330" algn="l" rtl="0">
              <a:lnSpc>
                <a:spcPct val="120000"/>
              </a:lnSpc>
              <a:spcBef>
                <a:spcPts val="1000"/>
              </a:spcBef>
              <a:spcAft>
                <a:spcPts val="0"/>
              </a:spcAft>
              <a:buClr>
                <a:schemeClr val="accent1"/>
              </a:buClr>
              <a:buSzPts val="1980"/>
              <a:buFont typeface="Noto Sans Symbols"/>
              <a:buChar char="▪"/>
              <a:defRPr sz="1800" b="0" i="0" u="none" strike="noStrike" cap="none">
                <a:solidFill>
                  <a:schemeClr val="dk1"/>
                </a:solidFill>
                <a:latin typeface="Rockwell"/>
                <a:ea typeface="Rockwell"/>
                <a:cs typeface="Rockwell"/>
                <a:sym typeface="Rockwell"/>
              </a:defRPr>
            </a:lvl1pPr>
            <a:lvl2pPr marL="914400" marR="0" lvl="1" indent="-340360" algn="l" rtl="0">
              <a:lnSpc>
                <a:spcPct val="120000"/>
              </a:lnSpc>
              <a:spcBef>
                <a:spcPts val="500"/>
              </a:spcBef>
              <a:spcAft>
                <a:spcPts val="0"/>
              </a:spcAft>
              <a:buClr>
                <a:schemeClr val="accent1"/>
              </a:buClr>
              <a:buSzPts val="1760"/>
              <a:buFont typeface="Noto Sans Symbols"/>
              <a:buChar char="▪"/>
              <a:defRPr sz="1600" b="0" i="0" u="none" strike="noStrike" cap="none">
                <a:solidFill>
                  <a:schemeClr val="dk1"/>
                </a:solidFill>
                <a:latin typeface="Rockwell"/>
                <a:ea typeface="Rockwell"/>
                <a:cs typeface="Rockwell"/>
                <a:sym typeface="Rockwell"/>
              </a:defRPr>
            </a:lvl2pPr>
            <a:lvl3pPr marL="1371600" marR="0" lvl="2" indent="-326389" algn="l" rtl="0">
              <a:lnSpc>
                <a:spcPct val="120000"/>
              </a:lnSpc>
              <a:spcBef>
                <a:spcPts val="500"/>
              </a:spcBef>
              <a:spcAft>
                <a:spcPts val="0"/>
              </a:spcAft>
              <a:buClr>
                <a:schemeClr val="accent1"/>
              </a:buClr>
              <a:buSzPts val="1540"/>
              <a:buFont typeface="Noto Sans Symbols"/>
              <a:buChar char="▪"/>
              <a:defRPr sz="1400" b="0" i="0" u="none" strike="noStrike" cap="none">
                <a:solidFill>
                  <a:schemeClr val="dk1"/>
                </a:solidFill>
                <a:latin typeface="Rockwell"/>
                <a:ea typeface="Rockwell"/>
                <a:cs typeface="Rockwell"/>
                <a:sym typeface="Rockwell"/>
              </a:defRPr>
            </a:lvl3pPr>
            <a:lvl4pPr marL="1828800" marR="0" lvl="3" indent="-312419"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4pPr>
            <a:lvl5pPr marL="2286000" marR="0" lvl="4"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5pPr>
            <a:lvl6pPr marL="2743200" marR="0" lvl="5"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6pPr>
            <a:lvl7pPr marL="3200400" marR="0" lvl="6"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7pPr>
            <a:lvl8pPr marL="3657600" marR="0" lvl="7"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8pPr>
            <a:lvl9pPr marL="4114800" marR="0" lvl="8"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9pPr>
          </a:lstStyle>
          <a:p>
            <a:endParaRPr/>
          </a:p>
        </p:txBody>
      </p:sp>
      <p:sp>
        <p:nvSpPr>
          <p:cNvPr id="8" name="Google Shape;8;p12"/>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888888"/>
                </a:solidFill>
                <a:latin typeface="Rockwell"/>
                <a:ea typeface="Rockwell"/>
                <a:cs typeface="Rockwell"/>
                <a:sym typeface="Rockwell"/>
              </a:defRPr>
            </a:lvl1pPr>
            <a:lvl2pPr marR="0" lvl="1"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9pPr>
          </a:lstStyle>
          <a:p>
            <a:endParaRPr/>
          </a:p>
        </p:txBody>
      </p:sp>
      <p:sp>
        <p:nvSpPr>
          <p:cNvPr id="9" name="Google Shape;9;p12"/>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rgbClr val="888888"/>
                </a:solidFill>
                <a:latin typeface="Rockwell"/>
                <a:ea typeface="Rockwell"/>
                <a:cs typeface="Rockwell"/>
                <a:sym typeface="Rockwell"/>
              </a:defRPr>
            </a:lvl1pPr>
            <a:lvl2pPr marR="0" lvl="1"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9pPr>
          </a:lstStyle>
          <a:p>
            <a:endParaRPr/>
          </a:p>
        </p:txBody>
      </p:sp>
      <p:sp>
        <p:nvSpPr>
          <p:cNvPr id="10" name="Google Shape;10;p12"/>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rgbClr val="888888"/>
                </a:solidFill>
                <a:latin typeface="Rockwell"/>
                <a:ea typeface="Rockwell"/>
                <a:cs typeface="Rockwell"/>
                <a:sym typeface="Rockwell"/>
              </a:defRPr>
            </a:lvl1pPr>
            <a:lvl2pPr marL="0" marR="0" lvl="1" indent="0" algn="r" rtl="0">
              <a:spcBef>
                <a:spcPts val="0"/>
              </a:spcBef>
              <a:buNone/>
              <a:defRPr sz="1000" b="0" i="0" u="none" strike="noStrike" cap="none">
                <a:solidFill>
                  <a:srgbClr val="888888"/>
                </a:solidFill>
                <a:latin typeface="Rockwell"/>
                <a:ea typeface="Rockwell"/>
                <a:cs typeface="Rockwell"/>
                <a:sym typeface="Rockwell"/>
              </a:defRPr>
            </a:lvl2pPr>
            <a:lvl3pPr marL="0" marR="0" lvl="2" indent="0" algn="r" rtl="0">
              <a:spcBef>
                <a:spcPts val="0"/>
              </a:spcBef>
              <a:buNone/>
              <a:defRPr sz="1000" b="0" i="0" u="none" strike="noStrike" cap="none">
                <a:solidFill>
                  <a:srgbClr val="888888"/>
                </a:solidFill>
                <a:latin typeface="Rockwell"/>
                <a:ea typeface="Rockwell"/>
                <a:cs typeface="Rockwell"/>
                <a:sym typeface="Rockwell"/>
              </a:defRPr>
            </a:lvl3pPr>
            <a:lvl4pPr marL="0" marR="0" lvl="3" indent="0" algn="r" rtl="0">
              <a:spcBef>
                <a:spcPts val="0"/>
              </a:spcBef>
              <a:buNone/>
              <a:defRPr sz="1000" b="0" i="0" u="none" strike="noStrike" cap="none">
                <a:solidFill>
                  <a:srgbClr val="888888"/>
                </a:solidFill>
                <a:latin typeface="Rockwell"/>
                <a:ea typeface="Rockwell"/>
                <a:cs typeface="Rockwell"/>
                <a:sym typeface="Rockwell"/>
              </a:defRPr>
            </a:lvl4pPr>
            <a:lvl5pPr marL="0" marR="0" lvl="4" indent="0" algn="r" rtl="0">
              <a:spcBef>
                <a:spcPts val="0"/>
              </a:spcBef>
              <a:buNone/>
              <a:defRPr sz="1000" b="0" i="0" u="none" strike="noStrike" cap="none">
                <a:solidFill>
                  <a:srgbClr val="888888"/>
                </a:solidFill>
                <a:latin typeface="Rockwell"/>
                <a:ea typeface="Rockwell"/>
                <a:cs typeface="Rockwell"/>
                <a:sym typeface="Rockwell"/>
              </a:defRPr>
            </a:lvl5pPr>
            <a:lvl6pPr marL="0" marR="0" lvl="5" indent="0" algn="r" rtl="0">
              <a:spcBef>
                <a:spcPts val="0"/>
              </a:spcBef>
              <a:buNone/>
              <a:defRPr sz="1000" b="0" i="0" u="none" strike="noStrike" cap="none">
                <a:solidFill>
                  <a:srgbClr val="888888"/>
                </a:solidFill>
                <a:latin typeface="Rockwell"/>
                <a:ea typeface="Rockwell"/>
                <a:cs typeface="Rockwell"/>
                <a:sym typeface="Rockwell"/>
              </a:defRPr>
            </a:lvl6pPr>
            <a:lvl7pPr marL="0" marR="0" lvl="6" indent="0" algn="r" rtl="0">
              <a:spcBef>
                <a:spcPts val="0"/>
              </a:spcBef>
              <a:buNone/>
              <a:defRPr sz="1000" b="0" i="0" u="none" strike="noStrike" cap="none">
                <a:solidFill>
                  <a:srgbClr val="888888"/>
                </a:solidFill>
                <a:latin typeface="Rockwell"/>
                <a:ea typeface="Rockwell"/>
                <a:cs typeface="Rockwell"/>
                <a:sym typeface="Rockwell"/>
              </a:defRPr>
            </a:lvl7pPr>
            <a:lvl8pPr marL="0" marR="0" lvl="7" indent="0" algn="r" rtl="0">
              <a:spcBef>
                <a:spcPts val="0"/>
              </a:spcBef>
              <a:buNone/>
              <a:defRPr sz="1000" b="0" i="0" u="none" strike="noStrike" cap="none">
                <a:solidFill>
                  <a:srgbClr val="888888"/>
                </a:solidFill>
                <a:latin typeface="Rockwell"/>
                <a:ea typeface="Rockwell"/>
                <a:cs typeface="Rockwell"/>
                <a:sym typeface="Rockwell"/>
              </a:defRPr>
            </a:lvl8pPr>
            <a:lvl9pPr marL="0" marR="0" lvl="8" indent="0" algn="r" rtl="0">
              <a:spcBef>
                <a:spcPts val="0"/>
              </a:spcBef>
              <a:buNone/>
              <a:defRPr sz="10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png"/><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1"/>
          <p:cNvSpPr txBox="1">
            <a:spLocks noGrp="1"/>
          </p:cNvSpPr>
          <p:nvPr>
            <p:ph type="ctrTitle"/>
          </p:nvPr>
        </p:nvSpPr>
        <p:spPr>
          <a:xfrm>
            <a:off x="1759236" y="2075504"/>
            <a:ext cx="8679915" cy="1748729"/>
          </a:xfrm>
          <a:prstGeom prst="rect">
            <a:avLst/>
          </a:prstGeom>
          <a:noFill/>
          <a:ln>
            <a:noFill/>
          </a:ln>
        </p:spPr>
        <p:txBody>
          <a:bodyPr spcFirstLastPara="1" wrap="square" lIns="228600" tIns="228600" rIns="228600" bIns="0" anchor="b" anchorCtr="0">
            <a:normAutofit/>
          </a:bodyPr>
          <a:lstStyle/>
          <a:p>
            <a:pPr marL="0" lvl="0" indent="0" algn="ctr" rtl="0">
              <a:lnSpc>
                <a:spcPct val="80000"/>
              </a:lnSpc>
              <a:spcBef>
                <a:spcPts val="0"/>
              </a:spcBef>
              <a:spcAft>
                <a:spcPts val="0"/>
              </a:spcAft>
              <a:buClr>
                <a:srgbClr val="FFFEFF"/>
              </a:buClr>
              <a:buSzPts val="5400"/>
              <a:buFont typeface="Calibri"/>
              <a:buNone/>
            </a:pPr>
            <a:r>
              <a:rPr lang="en-GB" dirty="0"/>
              <a:t>Meet the Teacher </a:t>
            </a:r>
            <a:br>
              <a:rPr lang="en-GB" dirty="0"/>
            </a:br>
            <a:r>
              <a:rPr lang="en-GB" dirty="0" smtClean="0"/>
              <a:t>2025-2026</a:t>
            </a:r>
            <a:endParaRPr dirty="0"/>
          </a:p>
        </p:txBody>
      </p:sp>
      <p:sp>
        <p:nvSpPr>
          <p:cNvPr id="339" name="Google Shape;339;p1"/>
          <p:cNvSpPr txBox="1">
            <a:spLocks noGrp="1"/>
          </p:cNvSpPr>
          <p:nvPr>
            <p:ph type="subTitle" idx="1"/>
          </p:nvPr>
        </p:nvSpPr>
        <p:spPr>
          <a:xfrm>
            <a:off x="1759237" y="3906266"/>
            <a:ext cx="8673427" cy="1322587"/>
          </a:xfrm>
          <a:prstGeom prst="rect">
            <a:avLst/>
          </a:prstGeom>
          <a:noFill/>
          <a:ln>
            <a:noFill/>
          </a:ln>
        </p:spPr>
        <p:txBody>
          <a:bodyPr spcFirstLastPara="1" wrap="square" lIns="91425" tIns="0" rIns="91425" bIns="45700" anchor="t" anchorCtr="0">
            <a:normAutofit/>
          </a:bodyPr>
          <a:lstStyle/>
          <a:p>
            <a:pPr marL="0" lvl="0" indent="0" algn="ctr" rtl="0">
              <a:lnSpc>
                <a:spcPct val="100000"/>
              </a:lnSpc>
              <a:spcBef>
                <a:spcPts val="1000"/>
              </a:spcBef>
              <a:spcAft>
                <a:spcPts val="0"/>
              </a:spcAft>
              <a:buSzPts val="1980"/>
              <a:buNone/>
            </a:pPr>
            <a:r>
              <a:rPr lang="en-GB" sz="2400" dirty="0" smtClean="0"/>
              <a:t>Miss </a:t>
            </a:r>
            <a:r>
              <a:rPr lang="en-GB" sz="2400" dirty="0" smtClean="0"/>
              <a:t>Hills Mrs Bryant and Mrs Lloyd</a:t>
            </a:r>
            <a:endParaRPr lang="en-GB" sz="2400" dirty="0" smtClean="0"/>
          </a:p>
          <a:p>
            <a:pPr marL="0" lvl="0" indent="0" algn="ctr" rtl="0">
              <a:lnSpc>
                <a:spcPct val="100000"/>
              </a:lnSpc>
              <a:spcBef>
                <a:spcPts val="1000"/>
              </a:spcBef>
              <a:spcAft>
                <a:spcPts val="0"/>
              </a:spcAft>
              <a:buSzPts val="1980"/>
              <a:buNone/>
            </a:pPr>
            <a:r>
              <a:rPr lang="en-GB" sz="2400" dirty="0" smtClean="0"/>
              <a:t>Class </a:t>
            </a:r>
            <a:r>
              <a:rPr lang="en-GB" sz="2400" dirty="0" smtClean="0">
                <a:solidFill>
                  <a:schemeClr val="bg1"/>
                </a:solidFill>
              </a:rPr>
              <a:t>4J and 4G</a:t>
            </a:r>
            <a:endParaRPr sz="2400" dirty="0">
              <a:solidFill>
                <a:schemeClr val="bg1"/>
              </a:solidFill>
            </a:endParaRPr>
          </a:p>
        </p:txBody>
      </p:sp>
      <p:sp>
        <p:nvSpPr>
          <p:cNvPr id="340" name="Google Shape;340;p1"/>
          <p:cNvSpPr txBox="1"/>
          <p:nvPr/>
        </p:nvSpPr>
        <p:spPr>
          <a:xfrm>
            <a:off x="1759236" y="1373194"/>
            <a:ext cx="8673427" cy="1322587"/>
          </a:xfrm>
          <a:prstGeom prst="rect">
            <a:avLst/>
          </a:prstGeom>
          <a:noFill/>
          <a:ln>
            <a:noFill/>
          </a:ln>
        </p:spPr>
        <p:txBody>
          <a:bodyPr spcFirstLastPara="1" wrap="square" lIns="91425" tIns="0" rIns="91425" bIns="45700" anchor="t" anchorCtr="0">
            <a:normAutofit/>
          </a:bodyPr>
          <a:lstStyle/>
          <a:p>
            <a:pPr marL="0" marR="0" lvl="0" indent="0" algn="ctr" rtl="0">
              <a:lnSpc>
                <a:spcPct val="100000"/>
              </a:lnSpc>
              <a:spcBef>
                <a:spcPts val="0"/>
              </a:spcBef>
              <a:spcAft>
                <a:spcPts val="0"/>
              </a:spcAft>
              <a:buClr>
                <a:schemeClr val="accent1"/>
              </a:buClr>
              <a:buSzPts val="1980"/>
              <a:buFont typeface="Noto Sans Symbols"/>
              <a:buNone/>
            </a:pPr>
            <a:r>
              <a:rPr lang="en-GB" sz="1800" b="0" i="0" u="none" strike="noStrike" cap="none">
                <a:solidFill>
                  <a:srgbClr val="FFFEFF"/>
                </a:solidFill>
                <a:latin typeface="Rockwell"/>
                <a:ea typeface="Rockwell"/>
                <a:cs typeface="Rockwell"/>
                <a:sym typeface="Rockwell"/>
              </a:rPr>
              <a:t>Jesse Gray Primary School</a:t>
            </a:r>
            <a:endParaRPr/>
          </a:p>
        </p:txBody>
      </p:sp>
      <p:pic>
        <p:nvPicPr>
          <p:cNvPr id="341" name="Google Shape;341;p1"/>
          <p:cNvPicPr preferRelativeResize="0"/>
          <p:nvPr/>
        </p:nvPicPr>
        <p:blipFill rotWithShape="1">
          <a:blip r:embed="rId3">
            <a:alphaModFix/>
          </a:blip>
          <a:srcRect/>
          <a:stretch/>
        </p:blipFill>
        <p:spPr>
          <a:xfrm>
            <a:off x="8311902" y="4141763"/>
            <a:ext cx="2120761" cy="116912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2"/>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Calibri"/>
              <a:buNone/>
            </a:pPr>
            <a:r>
              <a:rPr lang="en-GB"/>
              <a:t>Outcomes of the meeting</a:t>
            </a:r>
            <a:endParaRPr/>
          </a:p>
        </p:txBody>
      </p:sp>
      <p:sp>
        <p:nvSpPr>
          <p:cNvPr id="347" name="Google Shape;347;p2"/>
          <p:cNvSpPr txBox="1">
            <a:spLocks noGrp="1"/>
          </p:cNvSpPr>
          <p:nvPr>
            <p:ph type="body" idx="1"/>
          </p:nvPr>
        </p:nvSpPr>
        <p:spPr>
          <a:xfrm>
            <a:off x="5118447" y="803186"/>
            <a:ext cx="6281873" cy="5248622"/>
          </a:xfrm>
          <a:prstGeom prst="rect">
            <a:avLst/>
          </a:prstGeom>
          <a:noFill/>
          <a:ln>
            <a:noFill/>
          </a:ln>
        </p:spPr>
        <p:txBody>
          <a:bodyPr spcFirstLastPara="1" wrap="square" lIns="91425" tIns="45700" rIns="91425" bIns="45700" anchor="ctr" anchorCtr="0">
            <a:normAutofit/>
          </a:bodyPr>
          <a:lstStyle/>
          <a:p>
            <a:pPr marL="0" lvl="0" indent="0" algn="l" rtl="0">
              <a:lnSpc>
                <a:spcPct val="120000"/>
              </a:lnSpc>
              <a:spcBef>
                <a:spcPts val="0"/>
              </a:spcBef>
              <a:spcAft>
                <a:spcPts val="0"/>
              </a:spcAft>
              <a:buSzPts val="1980"/>
              <a:buNone/>
            </a:pPr>
            <a:r>
              <a:rPr lang="en-GB" dirty="0"/>
              <a:t>An opportunity for you to find out about…</a:t>
            </a:r>
            <a:endParaRPr dirty="0"/>
          </a:p>
          <a:p>
            <a:pPr marL="228600" lvl="0" indent="-228600" algn="l" rtl="0">
              <a:lnSpc>
                <a:spcPct val="120000"/>
              </a:lnSpc>
              <a:spcBef>
                <a:spcPts val="1000"/>
              </a:spcBef>
              <a:spcAft>
                <a:spcPts val="0"/>
              </a:spcAft>
              <a:buSzPts val="1980"/>
              <a:buChar char="▪"/>
            </a:pPr>
            <a:r>
              <a:rPr lang="en-GB" dirty="0"/>
              <a:t>curriculum in Year </a:t>
            </a:r>
            <a:r>
              <a:rPr lang="en-GB" dirty="0">
                <a:solidFill>
                  <a:schemeClr val="tx1"/>
                </a:solidFill>
              </a:rPr>
              <a:t>4</a:t>
            </a:r>
            <a:endParaRPr dirty="0">
              <a:solidFill>
                <a:schemeClr val="tx1"/>
              </a:solidFill>
            </a:endParaRPr>
          </a:p>
          <a:p>
            <a:pPr marL="228600" lvl="0" indent="-228600" algn="l" rtl="0">
              <a:lnSpc>
                <a:spcPct val="120000"/>
              </a:lnSpc>
              <a:spcBef>
                <a:spcPts val="1000"/>
              </a:spcBef>
              <a:spcAft>
                <a:spcPts val="0"/>
              </a:spcAft>
              <a:buSzPts val="1980"/>
              <a:buChar char="▪"/>
            </a:pPr>
            <a:r>
              <a:rPr lang="en-GB" dirty="0"/>
              <a:t>Values and Behaviour System</a:t>
            </a:r>
            <a:endParaRPr dirty="0"/>
          </a:p>
          <a:p>
            <a:pPr marL="228600" lvl="0" indent="-228600" algn="l" rtl="0">
              <a:lnSpc>
                <a:spcPct val="120000"/>
              </a:lnSpc>
              <a:spcBef>
                <a:spcPts val="1000"/>
              </a:spcBef>
              <a:spcAft>
                <a:spcPts val="0"/>
              </a:spcAft>
              <a:buSzPts val="1980"/>
              <a:buChar char="▪"/>
            </a:pPr>
            <a:r>
              <a:rPr lang="en-GB" dirty="0"/>
              <a:t>PE/PA</a:t>
            </a:r>
            <a:endParaRPr dirty="0"/>
          </a:p>
          <a:p>
            <a:pPr marL="228600" lvl="0" indent="-228600" algn="l" rtl="0">
              <a:lnSpc>
                <a:spcPct val="120000"/>
              </a:lnSpc>
              <a:spcBef>
                <a:spcPts val="1000"/>
              </a:spcBef>
              <a:spcAft>
                <a:spcPts val="0"/>
              </a:spcAft>
              <a:buSzPts val="1980"/>
              <a:buChar char="▪"/>
            </a:pPr>
            <a:r>
              <a:rPr lang="en-GB" dirty="0"/>
              <a:t>Homework at Jesse Gray</a:t>
            </a:r>
            <a:endParaRPr dirty="0"/>
          </a:p>
          <a:p>
            <a:pPr marL="228600" lvl="0" indent="-228600" algn="l" rtl="0">
              <a:lnSpc>
                <a:spcPct val="120000"/>
              </a:lnSpc>
              <a:spcBef>
                <a:spcPts val="1000"/>
              </a:spcBef>
              <a:spcAft>
                <a:spcPts val="0"/>
              </a:spcAft>
              <a:buSzPts val="1980"/>
              <a:buChar char="▪"/>
            </a:pPr>
            <a:r>
              <a:rPr lang="en-GB" dirty="0"/>
              <a:t>OPAL Play</a:t>
            </a:r>
            <a:endParaRPr dirty="0"/>
          </a:p>
          <a:p>
            <a:pPr marL="228600" lvl="0" indent="-228600" algn="l" rtl="0">
              <a:lnSpc>
                <a:spcPct val="120000"/>
              </a:lnSpc>
              <a:spcBef>
                <a:spcPts val="1000"/>
              </a:spcBef>
              <a:spcAft>
                <a:spcPts val="0"/>
              </a:spcAft>
              <a:buSzPts val="1980"/>
              <a:buChar char="▪"/>
            </a:pPr>
            <a:r>
              <a:rPr lang="en-GB" dirty="0"/>
              <a:t>Personal Belongings</a:t>
            </a:r>
            <a:endParaRPr dirty="0"/>
          </a:p>
          <a:p>
            <a:pPr marL="228600" lvl="0" indent="-102870" algn="l" rtl="0">
              <a:lnSpc>
                <a:spcPct val="120000"/>
              </a:lnSpc>
              <a:spcBef>
                <a:spcPts val="1000"/>
              </a:spcBef>
              <a:spcAft>
                <a:spcPts val="0"/>
              </a:spcAft>
              <a:buSzPts val="1980"/>
              <a:buNone/>
            </a:pPr>
            <a:endParaRPr dirty="0"/>
          </a:p>
          <a:p>
            <a:pPr marL="228600" lvl="0" indent="-102870" algn="l" rtl="0">
              <a:lnSpc>
                <a:spcPct val="120000"/>
              </a:lnSpc>
              <a:spcBef>
                <a:spcPts val="1000"/>
              </a:spcBef>
              <a:spcAft>
                <a:spcPts val="0"/>
              </a:spcAft>
              <a:buSzPts val="1980"/>
              <a:buNone/>
            </a:pPr>
            <a:endParaRPr dirty="0"/>
          </a:p>
        </p:txBody>
      </p:sp>
      <p:pic>
        <p:nvPicPr>
          <p:cNvPr id="348" name="Google Shape;348;p2"/>
          <p:cNvPicPr preferRelativeResize="0"/>
          <p:nvPr/>
        </p:nvPicPr>
        <p:blipFill rotWithShape="1">
          <a:blip r:embed="rId3">
            <a:alphaModFix/>
          </a:blip>
          <a:srcRect/>
          <a:stretch/>
        </p:blipFill>
        <p:spPr>
          <a:xfrm>
            <a:off x="1571887" y="297001"/>
            <a:ext cx="2120761" cy="116912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3"/>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Calibri"/>
              <a:buNone/>
            </a:pPr>
            <a:r>
              <a:rPr lang="en-GB" dirty="0"/>
              <a:t>Our curriculum</a:t>
            </a:r>
            <a:endParaRPr dirty="0"/>
          </a:p>
        </p:txBody>
      </p:sp>
      <p:sp>
        <p:nvSpPr>
          <p:cNvPr id="354" name="Google Shape;354;p3"/>
          <p:cNvSpPr txBox="1">
            <a:spLocks noGrp="1"/>
          </p:cNvSpPr>
          <p:nvPr>
            <p:ph type="body" idx="1"/>
          </p:nvPr>
        </p:nvSpPr>
        <p:spPr>
          <a:xfrm>
            <a:off x="4470400" y="4202545"/>
            <a:ext cx="7721599" cy="2496193"/>
          </a:xfrm>
          <a:prstGeom prst="rect">
            <a:avLst/>
          </a:prstGeom>
          <a:noFill/>
          <a:ln>
            <a:noFill/>
          </a:ln>
        </p:spPr>
        <p:txBody>
          <a:bodyPr spcFirstLastPara="1" wrap="square" lIns="91425" tIns="45700" rIns="91425" bIns="45700" anchor="ctr" anchorCtr="0">
            <a:normAutofit fontScale="85000" lnSpcReduction="10000"/>
          </a:bodyPr>
          <a:lstStyle/>
          <a:p>
            <a:pPr marL="228600" lvl="0" indent="-102870" algn="l" rtl="0">
              <a:lnSpc>
                <a:spcPct val="120000"/>
              </a:lnSpc>
              <a:spcBef>
                <a:spcPts val="1000"/>
              </a:spcBef>
              <a:spcAft>
                <a:spcPts val="0"/>
              </a:spcAft>
              <a:buSzPts val="1980"/>
              <a:buNone/>
            </a:pPr>
            <a:endParaRPr dirty="0"/>
          </a:p>
          <a:p>
            <a:pPr marL="0" lvl="0" indent="0" algn="l" rtl="0">
              <a:lnSpc>
                <a:spcPct val="120000"/>
              </a:lnSpc>
              <a:spcBef>
                <a:spcPts val="1000"/>
              </a:spcBef>
              <a:spcAft>
                <a:spcPts val="0"/>
              </a:spcAft>
              <a:buSzPts val="1980"/>
              <a:buNone/>
            </a:pPr>
            <a:r>
              <a:rPr lang="en-GB" sz="2300" dirty="0"/>
              <a:t>To help keep you up to date with what we are learning in class we will send you….</a:t>
            </a:r>
            <a:endParaRPr sz="2300" dirty="0"/>
          </a:p>
          <a:p>
            <a:pPr marL="228600" lvl="0" indent="-228600" algn="l" rtl="0">
              <a:lnSpc>
                <a:spcPct val="120000"/>
              </a:lnSpc>
              <a:spcBef>
                <a:spcPts val="1000"/>
              </a:spcBef>
              <a:spcAft>
                <a:spcPts val="0"/>
              </a:spcAft>
              <a:buSzPts val="1980"/>
              <a:buChar char="▪"/>
            </a:pPr>
            <a:r>
              <a:rPr lang="en-GB" dirty="0"/>
              <a:t>A </a:t>
            </a:r>
            <a:r>
              <a:rPr lang="en-GB" dirty="0" err="1"/>
              <a:t>mindmap</a:t>
            </a:r>
            <a:r>
              <a:rPr lang="en-GB" dirty="0"/>
              <a:t> each term telling you about the curriculum for the term.</a:t>
            </a:r>
            <a:endParaRPr dirty="0"/>
          </a:p>
          <a:p>
            <a:pPr marL="228600" lvl="0" indent="-228600" algn="l" rtl="0">
              <a:lnSpc>
                <a:spcPct val="120000"/>
              </a:lnSpc>
              <a:spcBef>
                <a:spcPts val="1000"/>
              </a:spcBef>
              <a:spcAft>
                <a:spcPts val="0"/>
              </a:spcAft>
              <a:buSzPts val="1980"/>
              <a:buChar char="▪"/>
            </a:pPr>
            <a:r>
              <a:rPr lang="en-GB" dirty="0"/>
              <a:t>A </a:t>
            </a:r>
            <a:r>
              <a:rPr lang="en-GB" dirty="0" err="1"/>
              <a:t>bookwarmer</a:t>
            </a:r>
            <a:r>
              <a:rPr lang="en-GB" dirty="0"/>
              <a:t> introducing our new class </a:t>
            </a:r>
            <a:r>
              <a:rPr lang="en-GB" dirty="0" smtClean="0"/>
              <a:t>text.</a:t>
            </a:r>
          </a:p>
          <a:p>
            <a:pPr marL="228600" lvl="0" indent="-228600" algn="l" rtl="0">
              <a:lnSpc>
                <a:spcPct val="120000"/>
              </a:lnSpc>
              <a:spcBef>
                <a:spcPts val="1000"/>
              </a:spcBef>
              <a:spcAft>
                <a:spcPts val="0"/>
              </a:spcAft>
              <a:buSzPts val="1980"/>
              <a:buChar char="▪"/>
            </a:pPr>
            <a:r>
              <a:rPr lang="en-GB" dirty="0" smtClean="0"/>
              <a:t>Weekly </a:t>
            </a:r>
            <a:r>
              <a:rPr lang="en-GB" dirty="0"/>
              <a:t>Seesaw messages about what we have learnt and what we will be learning. </a:t>
            </a:r>
            <a:endParaRPr dirty="0"/>
          </a:p>
          <a:p>
            <a:pPr marL="228600" lvl="0" indent="-102870" algn="l" rtl="0">
              <a:lnSpc>
                <a:spcPct val="120000"/>
              </a:lnSpc>
              <a:spcBef>
                <a:spcPts val="1000"/>
              </a:spcBef>
              <a:spcAft>
                <a:spcPts val="0"/>
              </a:spcAft>
              <a:buSzPts val="1980"/>
              <a:buNone/>
            </a:pPr>
            <a:endParaRPr dirty="0"/>
          </a:p>
        </p:txBody>
      </p:sp>
      <p:pic>
        <p:nvPicPr>
          <p:cNvPr id="355" name="Google Shape;355;p3"/>
          <p:cNvPicPr preferRelativeResize="0"/>
          <p:nvPr/>
        </p:nvPicPr>
        <p:blipFill rotWithShape="1">
          <a:blip r:embed="rId3">
            <a:alphaModFix/>
          </a:blip>
          <a:srcRect/>
          <a:stretch/>
        </p:blipFill>
        <p:spPr>
          <a:xfrm>
            <a:off x="1571887" y="297001"/>
            <a:ext cx="2120761" cy="1169123"/>
          </a:xfrm>
          <a:prstGeom prst="rect">
            <a:avLst/>
          </a:prstGeom>
          <a:noFill/>
          <a:ln>
            <a:noFill/>
          </a:ln>
        </p:spPr>
      </p:pic>
      <p:pic>
        <p:nvPicPr>
          <p:cNvPr id="2" name="Picture 1"/>
          <p:cNvPicPr>
            <a:picLocks noChangeAspect="1"/>
          </p:cNvPicPr>
          <p:nvPr/>
        </p:nvPicPr>
        <p:blipFill>
          <a:blip r:embed="rId4"/>
          <a:stretch>
            <a:fillRect/>
          </a:stretch>
        </p:blipFill>
        <p:spPr>
          <a:xfrm>
            <a:off x="4919134" y="159321"/>
            <a:ext cx="6481186" cy="438120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4"/>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Calibri"/>
              <a:buNone/>
            </a:pPr>
            <a:r>
              <a:rPr lang="en-GB"/>
              <a:t>Values and </a:t>
            </a:r>
            <a:br>
              <a:rPr lang="en-GB"/>
            </a:br>
            <a:r>
              <a:rPr lang="en-GB"/>
              <a:t>Behaviour System</a:t>
            </a:r>
            <a:endParaRPr/>
          </a:p>
        </p:txBody>
      </p:sp>
      <p:pic>
        <p:nvPicPr>
          <p:cNvPr id="361" name="Google Shape;361;p4"/>
          <p:cNvPicPr preferRelativeResize="0">
            <a:picLocks noGrp="1"/>
          </p:cNvPicPr>
          <p:nvPr>
            <p:ph type="body" idx="1"/>
          </p:nvPr>
        </p:nvPicPr>
        <p:blipFill rotWithShape="1">
          <a:blip r:embed="rId3">
            <a:alphaModFix/>
          </a:blip>
          <a:srcRect/>
          <a:stretch/>
        </p:blipFill>
        <p:spPr>
          <a:xfrm>
            <a:off x="4856844" y="3858502"/>
            <a:ext cx="3166174" cy="2399391"/>
          </a:xfrm>
          <a:prstGeom prst="rect">
            <a:avLst/>
          </a:prstGeom>
          <a:noFill/>
          <a:ln w="50800" cap="flat" cmpd="sng">
            <a:solidFill>
              <a:srgbClr val="9231B5"/>
            </a:solidFill>
            <a:prstDash val="solid"/>
            <a:round/>
            <a:headEnd type="none" w="sm" len="sm"/>
            <a:tailEnd type="none" w="sm" len="sm"/>
          </a:ln>
        </p:spPr>
      </p:pic>
      <p:pic>
        <p:nvPicPr>
          <p:cNvPr id="362" name="Google Shape;362;p4"/>
          <p:cNvPicPr preferRelativeResize="0"/>
          <p:nvPr/>
        </p:nvPicPr>
        <p:blipFill rotWithShape="1">
          <a:blip r:embed="rId4">
            <a:alphaModFix/>
          </a:blip>
          <a:srcRect/>
          <a:stretch/>
        </p:blipFill>
        <p:spPr>
          <a:xfrm>
            <a:off x="1577739" y="301284"/>
            <a:ext cx="2120761" cy="1169123"/>
          </a:xfrm>
          <a:prstGeom prst="rect">
            <a:avLst/>
          </a:prstGeom>
          <a:noFill/>
          <a:ln>
            <a:noFill/>
          </a:ln>
        </p:spPr>
      </p:pic>
      <p:sp>
        <p:nvSpPr>
          <p:cNvPr id="363" name="Google Shape;363;p4"/>
          <p:cNvSpPr txBox="1"/>
          <p:nvPr/>
        </p:nvSpPr>
        <p:spPr>
          <a:xfrm>
            <a:off x="5118447" y="803186"/>
            <a:ext cx="6281873" cy="5248622"/>
          </a:xfrm>
          <a:prstGeom prst="rect">
            <a:avLst/>
          </a:prstGeom>
          <a:noFill/>
          <a:ln>
            <a:noFill/>
          </a:ln>
        </p:spPr>
        <p:txBody>
          <a:bodyPr spcFirstLastPara="1" wrap="square" lIns="91425" tIns="45700" rIns="91425" bIns="45700" anchor="ctr" anchorCtr="0">
            <a:normAutofit/>
          </a:bodyPr>
          <a:lstStyle/>
          <a:p>
            <a:pPr marL="0" marR="0" lvl="0" indent="0" algn="l" rtl="0">
              <a:lnSpc>
                <a:spcPct val="120000"/>
              </a:lnSpc>
              <a:spcBef>
                <a:spcPts val="0"/>
              </a:spcBef>
              <a:spcAft>
                <a:spcPts val="0"/>
              </a:spcAft>
              <a:buClr>
                <a:schemeClr val="accent1"/>
              </a:buClr>
              <a:buSzPts val="1980"/>
              <a:buFont typeface="Noto Sans Symbols"/>
              <a:buNone/>
            </a:pPr>
            <a:endParaRPr sz="1800" b="0" i="0" u="none" strike="noStrike" cap="none">
              <a:solidFill>
                <a:schemeClr val="dk1"/>
              </a:solidFill>
              <a:latin typeface="Rockwell"/>
              <a:ea typeface="Rockwell"/>
              <a:cs typeface="Rockwell"/>
              <a:sym typeface="Rockwell"/>
            </a:endParaRPr>
          </a:p>
          <a:p>
            <a:pPr marL="228600" marR="0" lvl="0" indent="-102870" algn="l" rtl="0">
              <a:lnSpc>
                <a:spcPct val="120000"/>
              </a:lnSpc>
              <a:spcBef>
                <a:spcPts val="1000"/>
              </a:spcBef>
              <a:spcAft>
                <a:spcPts val="0"/>
              </a:spcAft>
              <a:buClr>
                <a:schemeClr val="accent1"/>
              </a:buClr>
              <a:buSzPts val="1980"/>
              <a:buFont typeface="Noto Sans Symbols"/>
              <a:buNone/>
            </a:pPr>
            <a:endParaRPr sz="1800" b="0" i="0" u="none" strike="noStrike" cap="none">
              <a:solidFill>
                <a:schemeClr val="dk1"/>
              </a:solidFill>
              <a:latin typeface="Rockwell"/>
              <a:ea typeface="Rockwell"/>
              <a:cs typeface="Rockwell"/>
              <a:sym typeface="Rockwell"/>
            </a:endParaRPr>
          </a:p>
        </p:txBody>
      </p:sp>
      <p:pic>
        <p:nvPicPr>
          <p:cNvPr id="364" name="Google Shape;364;p4"/>
          <p:cNvPicPr preferRelativeResize="0"/>
          <p:nvPr/>
        </p:nvPicPr>
        <p:blipFill rotWithShape="1">
          <a:blip r:embed="rId5">
            <a:alphaModFix/>
          </a:blip>
          <a:srcRect/>
          <a:stretch/>
        </p:blipFill>
        <p:spPr>
          <a:xfrm>
            <a:off x="4779192" y="803186"/>
            <a:ext cx="3321478" cy="2437061"/>
          </a:xfrm>
          <a:prstGeom prst="rect">
            <a:avLst/>
          </a:prstGeom>
          <a:noFill/>
          <a:ln>
            <a:noFill/>
          </a:ln>
        </p:spPr>
      </p:pic>
      <p:pic>
        <p:nvPicPr>
          <p:cNvPr id="365" name="Google Shape;365;p4"/>
          <p:cNvPicPr preferRelativeResize="0"/>
          <p:nvPr/>
        </p:nvPicPr>
        <p:blipFill rotWithShape="1">
          <a:blip r:embed="rId6">
            <a:alphaModFix/>
          </a:blip>
          <a:srcRect/>
          <a:stretch/>
        </p:blipFill>
        <p:spPr>
          <a:xfrm>
            <a:off x="8257234" y="1187784"/>
            <a:ext cx="3831990" cy="4780723"/>
          </a:xfrm>
          <a:prstGeom prst="rect">
            <a:avLst/>
          </a:prstGeom>
          <a:noFill/>
          <a:ln w="41275" cap="flat" cmpd="sng">
            <a:solidFill>
              <a:schemeClr val="dk1"/>
            </a:solidFill>
            <a:prstDash val="solid"/>
            <a:round/>
            <a:headEnd type="none" w="sm" len="sm"/>
            <a:tailEnd type="none" w="sm" len="sm"/>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5"/>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Calibri"/>
              <a:buNone/>
            </a:pPr>
            <a:r>
              <a:rPr lang="en-GB"/>
              <a:t>PE / PA / Forest School</a:t>
            </a:r>
            <a:endParaRPr/>
          </a:p>
        </p:txBody>
      </p:sp>
      <p:sp>
        <p:nvSpPr>
          <p:cNvPr id="371" name="Google Shape;371;p5"/>
          <p:cNvSpPr txBox="1">
            <a:spLocks noGrp="1"/>
          </p:cNvSpPr>
          <p:nvPr>
            <p:ph type="body" idx="1"/>
          </p:nvPr>
        </p:nvSpPr>
        <p:spPr>
          <a:xfrm>
            <a:off x="4913745" y="803186"/>
            <a:ext cx="6486575" cy="5551432"/>
          </a:xfrm>
          <a:prstGeom prst="rect">
            <a:avLst/>
          </a:prstGeom>
          <a:noFill/>
          <a:ln>
            <a:noFill/>
          </a:ln>
        </p:spPr>
        <p:txBody>
          <a:bodyPr spcFirstLastPara="1" wrap="square" lIns="91425" tIns="45700" rIns="91425" bIns="45700" anchor="ctr" anchorCtr="0">
            <a:normAutofit/>
          </a:bodyPr>
          <a:lstStyle/>
          <a:p>
            <a:pPr marL="228600" lvl="0" indent="-228600" algn="l" rtl="0">
              <a:lnSpc>
                <a:spcPct val="120000"/>
              </a:lnSpc>
              <a:spcBef>
                <a:spcPts val="0"/>
              </a:spcBef>
              <a:spcAft>
                <a:spcPts val="0"/>
              </a:spcAft>
              <a:buSzPts val="1980"/>
              <a:buChar char="▪"/>
            </a:pPr>
            <a:r>
              <a:rPr lang="en-GB" dirty="0"/>
              <a:t>One hour with Mr Smith/One hour with class teacher each week </a:t>
            </a:r>
            <a:r>
              <a:rPr lang="en-GB" dirty="0" smtClean="0"/>
              <a:t>– PA with always be a Tuesday afternoon and PE will be on either a Monday or Thursday afternoon</a:t>
            </a:r>
          </a:p>
          <a:p>
            <a:pPr marL="228600" lvl="0" indent="-228600" algn="l" rtl="0">
              <a:lnSpc>
                <a:spcPct val="120000"/>
              </a:lnSpc>
              <a:spcBef>
                <a:spcPts val="0"/>
              </a:spcBef>
              <a:spcAft>
                <a:spcPts val="0"/>
              </a:spcAft>
              <a:buSzPts val="1980"/>
              <a:buChar char="▪"/>
            </a:pPr>
            <a:endParaRPr lang="en-GB" dirty="0"/>
          </a:p>
          <a:p>
            <a:pPr marL="228600" lvl="0" indent="-228600" algn="l" rtl="0">
              <a:lnSpc>
                <a:spcPct val="120000"/>
              </a:lnSpc>
              <a:spcBef>
                <a:spcPts val="0"/>
              </a:spcBef>
              <a:spcAft>
                <a:spcPts val="0"/>
              </a:spcAft>
              <a:buSzPts val="1980"/>
              <a:buChar char="▪"/>
            </a:pPr>
            <a:r>
              <a:rPr lang="en-GB" dirty="0" smtClean="0"/>
              <a:t>PE </a:t>
            </a:r>
            <a:r>
              <a:rPr lang="en-GB" dirty="0"/>
              <a:t>Kit: Black shorts/jogging bottoms. White T-shirt. Red jumper. Trainers/</a:t>
            </a:r>
            <a:r>
              <a:rPr lang="en-GB" dirty="0" err="1"/>
              <a:t>plimsoles</a:t>
            </a:r>
            <a:r>
              <a:rPr lang="en-GB" dirty="0"/>
              <a:t>. Ear rings must be removed or be removable on PE/PA days</a:t>
            </a:r>
            <a:endParaRPr dirty="0"/>
          </a:p>
          <a:p>
            <a:pPr marL="228600" lvl="0" indent="-228600" algn="l" rtl="0">
              <a:lnSpc>
                <a:spcPct val="120000"/>
              </a:lnSpc>
              <a:spcBef>
                <a:spcPts val="1000"/>
              </a:spcBef>
              <a:spcAft>
                <a:spcPts val="0"/>
              </a:spcAft>
              <a:buSzPts val="1980"/>
              <a:buChar char="▪"/>
            </a:pPr>
            <a:r>
              <a:rPr lang="en-GB" dirty="0"/>
              <a:t>Children must have PE kit in school and will not be allowed to participate if they are not correctly dressed.</a:t>
            </a:r>
            <a:endParaRPr dirty="0"/>
          </a:p>
          <a:p>
            <a:pPr marL="228600" lvl="0" indent="-102870" algn="l" rtl="0">
              <a:lnSpc>
                <a:spcPct val="120000"/>
              </a:lnSpc>
              <a:spcBef>
                <a:spcPts val="1000"/>
              </a:spcBef>
              <a:spcAft>
                <a:spcPts val="0"/>
              </a:spcAft>
              <a:buSzPts val="1980"/>
              <a:buNone/>
            </a:pPr>
            <a:endParaRPr dirty="0"/>
          </a:p>
          <a:p>
            <a:pPr marL="228600" lvl="0" indent="-102870" algn="l" rtl="0">
              <a:lnSpc>
                <a:spcPct val="120000"/>
              </a:lnSpc>
              <a:spcBef>
                <a:spcPts val="1000"/>
              </a:spcBef>
              <a:spcAft>
                <a:spcPts val="0"/>
              </a:spcAft>
              <a:buSzPts val="1980"/>
              <a:buNone/>
            </a:pPr>
            <a:endParaRPr dirty="0"/>
          </a:p>
          <a:p>
            <a:pPr marL="228600" lvl="0" indent="-102870" algn="l" rtl="0">
              <a:lnSpc>
                <a:spcPct val="120000"/>
              </a:lnSpc>
              <a:spcBef>
                <a:spcPts val="1000"/>
              </a:spcBef>
              <a:spcAft>
                <a:spcPts val="0"/>
              </a:spcAft>
              <a:buSzPts val="1980"/>
              <a:buNone/>
            </a:pPr>
            <a:endParaRPr dirty="0"/>
          </a:p>
        </p:txBody>
      </p:sp>
      <p:pic>
        <p:nvPicPr>
          <p:cNvPr id="372" name="Google Shape;372;p5"/>
          <p:cNvPicPr preferRelativeResize="0"/>
          <p:nvPr/>
        </p:nvPicPr>
        <p:blipFill rotWithShape="1">
          <a:blip r:embed="rId3">
            <a:alphaModFix/>
          </a:blip>
          <a:srcRect/>
          <a:stretch/>
        </p:blipFill>
        <p:spPr>
          <a:xfrm>
            <a:off x="1577739" y="405786"/>
            <a:ext cx="2120761" cy="1169123"/>
          </a:xfrm>
          <a:prstGeom prst="rect">
            <a:avLst/>
          </a:prstGeom>
          <a:noFill/>
          <a:ln>
            <a:noFill/>
          </a:ln>
        </p:spPr>
      </p:pic>
      <p:pic>
        <p:nvPicPr>
          <p:cNvPr id="373" name="Google Shape;373;p5" descr="Year 8 - Ellie Ella Weebly"/>
          <p:cNvPicPr preferRelativeResize="0"/>
          <p:nvPr/>
        </p:nvPicPr>
        <p:blipFill rotWithShape="1">
          <a:blip r:embed="rId4">
            <a:alphaModFix/>
          </a:blip>
          <a:srcRect/>
          <a:stretch/>
        </p:blipFill>
        <p:spPr>
          <a:xfrm rot="3769102">
            <a:off x="9075513" y="4713946"/>
            <a:ext cx="1612563" cy="195881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pic>
        <p:nvPicPr>
          <p:cNvPr id="378" name="Google Shape;378;p6" descr="Can You Help Images – Browse 7,951 Stock Photos, Vectors, and Video | Adobe  Stock"/>
          <p:cNvPicPr preferRelativeResize="0"/>
          <p:nvPr/>
        </p:nvPicPr>
        <p:blipFill rotWithShape="1">
          <a:blip r:embed="rId3">
            <a:alphaModFix/>
          </a:blip>
          <a:srcRect l="13702" t="10634" r="7163" b="17491"/>
          <a:stretch/>
        </p:blipFill>
        <p:spPr>
          <a:xfrm rot="753377">
            <a:off x="7961605" y="292780"/>
            <a:ext cx="3594240" cy="2225754"/>
          </a:xfrm>
          <a:prstGeom prst="rect">
            <a:avLst/>
          </a:prstGeom>
          <a:noFill/>
          <a:ln>
            <a:noFill/>
          </a:ln>
        </p:spPr>
      </p:pic>
      <p:sp>
        <p:nvSpPr>
          <p:cNvPr id="379" name="Google Shape;379;p6"/>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Calibri"/>
              <a:buNone/>
            </a:pPr>
            <a:r>
              <a:rPr lang="en-GB"/>
              <a:t>Homework</a:t>
            </a:r>
            <a:endParaRPr/>
          </a:p>
        </p:txBody>
      </p:sp>
      <p:sp>
        <p:nvSpPr>
          <p:cNvPr id="380" name="Google Shape;380;p6"/>
          <p:cNvSpPr txBox="1">
            <a:spLocks noGrp="1"/>
          </p:cNvSpPr>
          <p:nvPr>
            <p:ph type="body" idx="1"/>
          </p:nvPr>
        </p:nvSpPr>
        <p:spPr>
          <a:xfrm>
            <a:off x="4870797" y="2349925"/>
            <a:ext cx="7092603" cy="4235282"/>
          </a:xfrm>
          <a:prstGeom prst="rect">
            <a:avLst/>
          </a:prstGeom>
          <a:noFill/>
          <a:ln>
            <a:noFill/>
          </a:ln>
        </p:spPr>
        <p:txBody>
          <a:bodyPr spcFirstLastPara="1" wrap="square" lIns="91425" tIns="45700" rIns="91425" bIns="45700" anchor="ctr" anchorCtr="0">
            <a:normAutofit/>
          </a:bodyPr>
          <a:lstStyle/>
          <a:p>
            <a:pPr marL="228600" lvl="0" indent="-228600" algn="l" rtl="0">
              <a:lnSpc>
                <a:spcPct val="120000"/>
              </a:lnSpc>
              <a:spcBef>
                <a:spcPts val="0"/>
              </a:spcBef>
              <a:spcAft>
                <a:spcPts val="0"/>
              </a:spcAft>
              <a:buSzPct val="109999"/>
              <a:buChar char="▪"/>
            </a:pPr>
            <a:r>
              <a:rPr lang="en-GB" dirty="0"/>
              <a:t>Reading. Please record all reading in your child’s planner. They will be monitored by class teachers and Mr Belton! As children get older it is good practice for them to record their reading themselves.</a:t>
            </a:r>
            <a:endParaRPr dirty="0"/>
          </a:p>
          <a:p>
            <a:pPr marL="228600" lvl="0" indent="-228600" algn="l" rtl="0">
              <a:lnSpc>
                <a:spcPct val="120000"/>
              </a:lnSpc>
              <a:spcBef>
                <a:spcPts val="1000"/>
              </a:spcBef>
              <a:spcAft>
                <a:spcPts val="0"/>
              </a:spcAft>
              <a:buSzPct val="109999"/>
              <a:buChar char="▪"/>
            </a:pPr>
            <a:r>
              <a:rPr lang="en-GB" dirty="0" smtClean="0"/>
              <a:t>Spellings – Tested every Friday</a:t>
            </a:r>
            <a:endParaRPr dirty="0"/>
          </a:p>
          <a:p>
            <a:pPr marL="228600" lvl="0" indent="-228600" algn="l" rtl="0">
              <a:lnSpc>
                <a:spcPct val="120000"/>
              </a:lnSpc>
              <a:spcBef>
                <a:spcPts val="1000"/>
              </a:spcBef>
              <a:spcAft>
                <a:spcPts val="0"/>
              </a:spcAft>
              <a:buSzPct val="109999"/>
              <a:buChar char="▪"/>
            </a:pPr>
            <a:r>
              <a:rPr lang="en-GB" dirty="0">
                <a:solidFill>
                  <a:schemeClr val="tx1"/>
                </a:solidFill>
              </a:rPr>
              <a:t>Accelerated Reader </a:t>
            </a:r>
            <a:r>
              <a:rPr lang="en-GB" dirty="0" smtClean="0">
                <a:solidFill>
                  <a:schemeClr val="tx1"/>
                </a:solidFill>
              </a:rPr>
              <a:t>Quizzes – Checked every two weeks in class</a:t>
            </a:r>
            <a:endParaRPr dirty="0">
              <a:solidFill>
                <a:schemeClr val="tx1"/>
              </a:solidFill>
            </a:endParaRPr>
          </a:p>
          <a:p>
            <a:pPr marL="228600" lvl="0" indent="-228600" algn="l" rtl="0">
              <a:lnSpc>
                <a:spcPct val="120000"/>
              </a:lnSpc>
              <a:spcBef>
                <a:spcPts val="1000"/>
              </a:spcBef>
              <a:spcAft>
                <a:spcPts val="0"/>
              </a:spcAft>
              <a:buSzPct val="109999"/>
              <a:buChar char="▪"/>
            </a:pPr>
            <a:r>
              <a:rPr lang="en-GB" dirty="0"/>
              <a:t>TT </a:t>
            </a:r>
            <a:r>
              <a:rPr lang="en-GB" dirty="0" err="1" smtClean="0"/>
              <a:t>Rockstars</a:t>
            </a:r>
            <a:r>
              <a:rPr lang="en-GB" dirty="0" smtClean="0"/>
              <a:t> – Checked every few days and a massive focus this year</a:t>
            </a:r>
            <a:endParaRPr dirty="0"/>
          </a:p>
        </p:txBody>
      </p:sp>
      <p:pic>
        <p:nvPicPr>
          <p:cNvPr id="381" name="Google Shape;381;p6"/>
          <p:cNvPicPr preferRelativeResize="0"/>
          <p:nvPr/>
        </p:nvPicPr>
        <p:blipFill rotWithShape="1">
          <a:blip r:embed="rId4">
            <a:alphaModFix/>
          </a:blip>
          <a:srcRect/>
          <a:stretch/>
        </p:blipFill>
        <p:spPr>
          <a:xfrm>
            <a:off x="1571887" y="297001"/>
            <a:ext cx="2120761" cy="116912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7"/>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Calibri"/>
              <a:buNone/>
            </a:pPr>
            <a:r>
              <a:rPr lang="en-GB"/>
              <a:t>School Uniform</a:t>
            </a:r>
            <a:br>
              <a:rPr lang="en-GB"/>
            </a:br>
            <a:endParaRPr/>
          </a:p>
        </p:txBody>
      </p:sp>
      <p:pic>
        <p:nvPicPr>
          <p:cNvPr id="387" name="Google Shape;387;p7"/>
          <p:cNvPicPr preferRelativeResize="0"/>
          <p:nvPr/>
        </p:nvPicPr>
        <p:blipFill rotWithShape="1">
          <a:blip r:embed="rId3">
            <a:alphaModFix/>
          </a:blip>
          <a:srcRect/>
          <a:stretch/>
        </p:blipFill>
        <p:spPr>
          <a:xfrm>
            <a:off x="814593" y="5094514"/>
            <a:ext cx="1280160" cy="1645920"/>
          </a:xfrm>
          <a:prstGeom prst="rect">
            <a:avLst/>
          </a:prstGeom>
          <a:noFill/>
          <a:ln>
            <a:noFill/>
          </a:ln>
        </p:spPr>
      </p:pic>
      <p:pic>
        <p:nvPicPr>
          <p:cNvPr id="388" name="Google Shape;388;p7"/>
          <p:cNvPicPr preferRelativeResize="0"/>
          <p:nvPr/>
        </p:nvPicPr>
        <p:blipFill rotWithShape="1">
          <a:blip r:embed="rId4">
            <a:alphaModFix/>
          </a:blip>
          <a:srcRect/>
          <a:stretch/>
        </p:blipFill>
        <p:spPr>
          <a:xfrm>
            <a:off x="3196045" y="5102958"/>
            <a:ext cx="1287359" cy="1655157"/>
          </a:xfrm>
          <a:prstGeom prst="rect">
            <a:avLst/>
          </a:prstGeom>
          <a:noFill/>
          <a:ln>
            <a:noFill/>
          </a:ln>
        </p:spPr>
      </p:pic>
      <p:sp>
        <p:nvSpPr>
          <p:cNvPr id="389" name="Google Shape;389;p7"/>
          <p:cNvSpPr txBox="1">
            <a:spLocks noGrp="1"/>
          </p:cNvSpPr>
          <p:nvPr>
            <p:ph type="body" idx="1"/>
          </p:nvPr>
        </p:nvSpPr>
        <p:spPr>
          <a:xfrm>
            <a:off x="5118447" y="-104775"/>
            <a:ext cx="6281873" cy="6592661"/>
          </a:xfrm>
          <a:prstGeom prst="rect">
            <a:avLst/>
          </a:prstGeom>
          <a:noFill/>
          <a:ln>
            <a:noFill/>
          </a:ln>
        </p:spPr>
        <p:txBody>
          <a:bodyPr spcFirstLastPara="1" wrap="square" lIns="91425" tIns="45700" rIns="91425" bIns="45700" anchor="ctr" anchorCtr="0">
            <a:normAutofit fontScale="77500" lnSpcReduction="20000"/>
          </a:bodyPr>
          <a:lstStyle/>
          <a:p>
            <a:pPr marL="0" lvl="0" indent="0" algn="l" rtl="0">
              <a:lnSpc>
                <a:spcPct val="120000"/>
              </a:lnSpc>
              <a:spcBef>
                <a:spcPts val="0"/>
              </a:spcBef>
              <a:spcAft>
                <a:spcPts val="0"/>
              </a:spcAft>
              <a:buSzPct val="110000"/>
              <a:buNone/>
            </a:pPr>
            <a:r>
              <a:rPr lang="en-GB" sz="2300"/>
              <a:t>A few reminders…</a:t>
            </a:r>
            <a:endParaRPr/>
          </a:p>
          <a:p>
            <a:pPr marL="228600" lvl="0" indent="-228600" algn="l" rtl="0">
              <a:lnSpc>
                <a:spcPct val="120000"/>
              </a:lnSpc>
              <a:spcBef>
                <a:spcPts val="1000"/>
              </a:spcBef>
              <a:spcAft>
                <a:spcPts val="0"/>
              </a:spcAft>
              <a:buSzPct val="109999"/>
              <a:buChar char="▪"/>
            </a:pPr>
            <a:r>
              <a:rPr lang="en-GB" b="1"/>
              <a:t>BLACK SHOES </a:t>
            </a:r>
            <a:r>
              <a:rPr lang="en-GB"/>
              <a:t>- Fashion shoes such as trainers, and footwear with flashing lights; flimsy, high-heeled, backless sandals or shoes with high heels/platforms are not allowed for safety reasons. Trainers are to be used for PE only, not as normal day wear</a:t>
            </a:r>
            <a:endParaRPr/>
          </a:p>
          <a:p>
            <a:pPr marL="228600" lvl="0" indent="-228600" algn="l" rtl="0">
              <a:lnSpc>
                <a:spcPct val="120000"/>
              </a:lnSpc>
              <a:spcBef>
                <a:spcPts val="1000"/>
              </a:spcBef>
              <a:spcAft>
                <a:spcPts val="0"/>
              </a:spcAft>
              <a:buSzPct val="109999"/>
              <a:buChar char="▪"/>
            </a:pPr>
            <a:r>
              <a:rPr lang="en-GB" b="1"/>
              <a:t>OUTDOOR COAT</a:t>
            </a:r>
            <a:r>
              <a:rPr lang="en-GB"/>
              <a:t> - all children require a warm, waterproof outdoor coat EVERYDAY!</a:t>
            </a:r>
            <a:endParaRPr/>
          </a:p>
          <a:p>
            <a:pPr marL="228600" lvl="0" indent="-228600" algn="l" rtl="0">
              <a:lnSpc>
                <a:spcPct val="120000"/>
              </a:lnSpc>
              <a:spcBef>
                <a:spcPts val="1000"/>
              </a:spcBef>
              <a:spcAft>
                <a:spcPts val="0"/>
              </a:spcAft>
              <a:buSzPct val="109999"/>
              <a:buChar char="▪"/>
            </a:pPr>
            <a:r>
              <a:rPr lang="en-GB" b="1"/>
              <a:t>LONG HAIR</a:t>
            </a:r>
            <a:r>
              <a:rPr lang="en-GB"/>
              <a:t> - we advise children with long hair to wear it tied back at school for safety or head lice prevention reasons. They must do this for PE and swimming (required by swimming pool) please note also that swimming pool regulations require a one piece swimming costume for girls</a:t>
            </a:r>
            <a:endParaRPr/>
          </a:p>
          <a:p>
            <a:pPr marL="228600" lvl="0" indent="-228600" algn="l" rtl="0">
              <a:lnSpc>
                <a:spcPct val="120000"/>
              </a:lnSpc>
              <a:spcBef>
                <a:spcPts val="1000"/>
              </a:spcBef>
              <a:spcAft>
                <a:spcPts val="0"/>
              </a:spcAft>
              <a:buSzPct val="109999"/>
              <a:buChar char="▪"/>
            </a:pPr>
            <a:r>
              <a:rPr lang="en-GB" b="1"/>
              <a:t>JEWELLERY - </a:t>
            </a:r>
            <a:r>
              <a:rPr lang="en-GB"/>
              <a:t>No jewellery is allowed, except for watches and small studs for pierced ears. This is for safety reasons and to avoid the disappointment of loss or damage. No nail varnish is to be worn.</a:t>
            </a:r>
            <a:endParaRPr/>
          </a:p>
          <a:p>
            <a:pPr marL="228600" lvl="0" indent="-228600" algn="l" rtl="0">
              <a:lnSpc>
                <a:spcPct val="120000"/>
              </a:lnSpc>
              <a:spcBef>
                <a:spcPts val="1000"/>
              </a:spcBef>
              <a:spcAft>
                <a:spcPts val="0"/>
              </a:spcAft>
              <a:buSzPct val="109999"/>
              <a:buChar char="▪"/>
            </a:pPr>
            <a:r>
              <a:rPr lang="en-GB" b="1"/>
              <a:t>Smart watches </a:t>
            </a:r>
            <a:r>
              <a:rPr lang="en-GB"/>
              <a:t>and devices are not permitted.</a:t>
            </a:r>
            <a:endParaRPr/>
          </a:p>
          <a:p>
            <a:pPr marL="228600" lvl="0" indent="-228600" algn="l" rtl="0">
              <a:lnSpc>
                <a:spcPct val="120000"/>
              </a:lnSpc>
              <a:spcBef>
                <a:spcPts val="1000"/>
              </a:spcBef>
              <a:spcAft>
                <a:spcPts val="0"/>
              </a:spcAft>
              <a:buSzPct val="109999"/>
              <a:buChar char="▪"/>
            </a:pPr>
            <a:r>
              <a:rPr lang="en-GB" b="1"/>
              <a:t>SUN HATS - </a:t>
            </a:r>
            <a:r>
              <a:rPr lang="en-GB"/>
              <a:t>The school provides the children’s first school sun hat, which the children are required to wear outside during playtimes and all outdoor activities from when we return from the Easter holidays until we break up for October Half Term. Replacements can be purchased from school office. FS2-Year 2 wear the legionnaire style red cap with neck protection. KS2 children can choose a black baseball ca</a:t>
            </a:r>
            <a:endParaRPr/>
          </a:p>
          <a:p>
            <a:pPr marL="0" lvl="0" indent="0" algn="ctr" rtl="0">
              <a:lnSpc>
                <a:spcPct val="120000"/>
              </a:lnSpc>
              <a:spcBef>
                <a:spcPts val="1000"/>
              </a:spcBef>
              <a:spcAft>
                <a:spcPts val="0"/>
              </a:spcAft>
              <a:buSzPct val="110000"/>
              <a:buNone/>
            </a:pPr>
            <a:r>
              <a:rPr lang="en-GB" sz="2300" b="1"/>
              <a:t>PLEASE NAME EVERYTHING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8"/>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Calibri"/>
              <a:buNone/>
            </a:pPr>
            <a:r>
              <a:rPr lang="en-GB"/>
              <a:t>OPAL Play</a:t>
            </a:r>
            <a:endParaRPr/>
          </a:p>
        </p:txBody>
      </p:sp>
      <p:sp>
        <p:nvSpPr>
          <p:cNvPr id="395" name="Google Shape;395;p8"/>
          <p:cNvSpPr txBox="1">
            <a:spLocks noGrp="1"/>
          </p:cNvSpPr>
          <p:nvPr>
            <p:ph type="body" idx="1"/>
          </p:nvPr>
        </p:nvSpPr>
        <p:spPr>
          <a:xfrm>
            <a:off x="5118447" y="1095374"/>
            <a:ext cx="6281873" cy="4956433"/>
          </a:xfrm>
          <a:prstGeom prst="rect">
            <a:avLst/>
          </a:prstGeom>
          <a:noFill/>
          <a:ln>
            <a:noFill/>
          </a:ln>
        </p:spPr>
        <p:txBody>
          <a:bodyPr spcFirstLastPara="1" wrap="square" lIns="91425" tIns="45700" rIns="91425" bIns="45700" anchor="ctr" anchorCtr="0">
            <a:normAutofit/>
          </a:bodyPr>
          <a:lstStyle/>
          <a:p>
            <a:pPr marL="228600" lvl="0" indent="-228600" algn="l" rtl="0">
              <a:lnSpc>
                <a:spcPct val="120000"/>
              </a:lnSpc>
              <a:spcBef>
                <a:spcPts val="0"/>
              </a:spcBef>
              <a:spcAft>
                <a:spcPts val="0"/>
              </a:spcAft>
              <a:buSzPts val="1980"/>
              <a:buChar char="▪"/>
            </a:pPr>
            <a:r>
              <a:rPr lang="en-GB"/>
              <a:t>Our aim is to use the outside area everyday!</a:t>
            </a:r>
            <a:endParaRPr/>
          </a:p>
          <a:p>
            <a:pPr marL="228600" lvl="0" indent="-228600" algn="l" rtl="0">
              <a:lnSpc>
                <a:spcPct val="120000"/>
              </a:lnSpc>
              <a:spcBef>
                <a:spcPts val="1000"/>
              </a:spcBef>
              <a:spcAft>
                <a:spcPts val="0"/>
              </a:spcAft>
              <a:buSzPts val="1980"/>
              <a:buChar char="▪"/>
            </a:pPr>
            <a:r>
              <a:rPr lang="en-GB"/>
              <a:t>All children wear wellies from October Half term until it is dry in the Summer Term. Please send in warm socks to help keep feet warm and stop wellies rubbing!</a:t>
            </a:r>
            <a:endParaRPr/>
          </a:p>
          <a:p>
            <a:pPr marL="228600" lvl="0" indent="-228600" algn="l" rtl="0">
              <a:lnSpc>
                <a:spcPct val="120000"/>
              </a:lnSpc>
              <a:spcBef>
                <a:spcPts val="1000"/>
              </a:spcBef>
              <a:spcAft>
                <a:spcPts val="0"/>
              </a:spcAft>
              <a:buSzPts val="1980"/>
              <a:buChar char="▪"/>
            </a:pPr>
            <a:r>
              <a:rPr lang="en-GB"/>
              <a:t>All children are encouraged to bring in waterproof clothing for wet days/muddy days.</a:t>
            </a:r>
            <a:endParaRPr/>
          </a:p>
          <a:p>
            <a:pPr marL="228600" lvl="0" indent="-228600" algn="l" rtl="0">
              <a:lnSpc>
                <a:spcPct val="120000"/>
              </a:lnSpc>
              <a:spcBef>
                <a:spcPts val="1000"/>
              </a:spcBef>
              <a:spcAft>
                <a:spcPts val="0"/>
              </a:spcAft>
              <a:buSzPts val="1980"/>
              <a:buChar char="▪"/>
            </a:pPr>
            <a:r>
              <a:rPr lang="en-GB"/>
              <a:t>All of the above must be named!</a:t>
            </a:r>
            <a:endParaRPr/>
          </a:p>
        </p:txBody>
      </p:sp>
      <p:pic>
        <p:nvPicPr>
          <p:cNvPr id="396" name="Google Shape;396;p8" descr="220+ Yellow Raincoat Drawing Stock Illustrations, Royalty-Free Vector  Graphics &amp; Clip Art - iStock"/>
          <p:cNvPicPr preferRelativeResize="0"/>
          <p:nvPr/>
        </p:nvPicPr>
        <p:blipFill rotWithShape="1">
          <a:blip r:embed="rId3">
            <a:alphaModFix/>
          </a:blip>
          <a:srcRect/>
          <a:stretch/>
        </p:blipFill>
        <p:spPr>
          <a:xfrm rot="970276">
            <a:off x="9160236" y="4445586"/>
            <a:ext cx="1777728" cy="1898726"/>
          </a:xfrm>
          <a:prstGeom prst="rect">
            <a:avLst/>
          </a:prstGeom>
          <a:noFill/>
          <a:ln>
            <a:noFill/>
          </a:ln>
        </p:spPr>
      </p:pic>
      <p:pic>
        <p:nvPicPr>
          <p:cNvPr id="397" name="Google Shape;397;p8" descr="Outdoor Play and Learning - OPAL - Play Scotland"/>
          <p:cNvPicPr preferRelativeResize="0"/>
          <p:nvPr/>
        </p:nvPicPr>
        <p:blipFill rotWithShape="1">
          <a:blip r:embed="rId4">
            <a:alphaModFix/>
          </a:blip>
          <a:srcRect/>
          <a:stretch/>
        </p:blipFill>
        <p:spPr>
          <a:xfrm>
            <a:off x="9366169" y="376263"/>
            <a:ext cx="2143125" cy="2143125"/>
          </a:xfrm>
          <a:prstGeom prst="rect">
            <a:avLst/>
          </a:prstGeom>
          <a:noFill/>
          <a:ln>
            <a:noFill/>
          </a:ln>
        </p:spPr>
      </p:pic>
      <p:pic>
        <p:nvPicPr>
          <p:cNvPr id="398" name="Google Shape;398;p8"/>
          <p:cNvPicPr preferRelativeResize="0"/>
          <p:nvPr/>
        </p:nvPicPr>
        <p:blipFill rotWithShape="1">
          <a:blip r:embed="rId5">
            <a:alphaModFix/>
          </a:blip>
          <a:srcRect/>
          <a:stretch/>
        </p:blipFill>
        <p:spPr>
          <a:xfrm>
            <a:off x="1571887" y="376263"/>
            <a:ext cx="2120761" cy="1169123"/>
          </a:xfrm>
          <a:prstGeom prst="rect">
            <a:avLst/>
          </a:prstGeom>
          <a:noFill/>
          <a:ln>
            <a:noFill/>
          </a:ln>
        </p:spPr>
      </p:pic>
      <p:pic>
        <p:nvPicPr>
          <p:cNvPr id="399" name="Google Shape;399;p8" descr="Stay dry and stylish with these Wellington boots"/>
          <p:cNvPicPr preferRelativeResize="0"/>
          <p:nvPr/>
        </p:nvPicPr>
        <p:blipFill rotWithShape="1">
          <a:blip r:embed="rId6">
            <a:alphaModFix/>
          </a:blip>
          <a:srcRect/>
          <a:stretch/>
        </p:blipFill>
        <p:spPr>
          <a:xfrm>
            <a:off x="6765940" y="5083088"/>
            <a:ext cx="2056084" cy="168783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9"/>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Calibri"/>
              <a:buNone/>
            </a:pPr>
            <a:r>
              <a:rPr lang="en-GB"/>
              <a:t>Personal Belongings</a:t>
            </a:r>
            <a:endParaRPr/>
          </a:p>
        </p:txBody>
      </p:sp>
      <p:sp>
        <p:nvSpPr>
          <p:cNvPr id="405" name="Google Shape;405;p9"/>
          <p:cNvSpPr txBox="1">
            <a:spLocks noGrp="1"/>
          </p:cNvSpPr>
          <p:nvPr>
            <p:ph type="body" idx="1"/>
          </p:nvPr>
        </p:nvSpPr>
        <p:spPr>
          <a:xfrm>
            <a:off x="5040070" y="803184"/>
            <a:ext cx="6281873" cy="5248622"/>
          </a:xfrm>
          <a:prstGeom prst="rect">
            <a:avLst/>
          </a:prstGeom>
          <a:noFill/>
          <a:ln>
            <a:noFill/>
          </a:ln>
        </p:spPr>
        <p:txBody>
          <a:bodyPr spcFirstLastPara="1" wrap="square" lIns="91425" tIns="45700" rIns="91425" bIns="45700" anchor="ctr" anchorCtr="0">
            <a:normAutofit/>
          </a:bodyPr>
          <a:lstStyle/>
          <a:p>
            <a:pPr marL="228600" lvl="0" indent="-228600" algn="l" rtl="0">
              <a:lnSpc>
                <a:spcPct val="120000"/>
              </a:lnSpc>
              <a:spcBef>
                <a:spcPts val="0"/>
              </a:spcBef>
              <a:spcAft>
                <a:spcPts val="0"/>
              </a:spcAft>
              <a:buSzPts val="1980"/>
              <a:buChar char="▪"/>
            </a:pPr>
            <a:r>
              <a:rPr lang="en-GB"/>
              <a:t>LABEL IT! If it comes to school, put a name on it and we can return it to its rightful owner. We do not have Lost Property. All unnamed items are recycled at the end of the week. </a:t>
            </a:r>
            <a:endParaRPr/>
          </a:p>
          <a:p>
            <a:pPr marL="228600" lvl="0" indent="-102870" algn="l" rtl="0">
              <a:lnSpc>
                <a:spcPct val="120000"/>
              </a:lnSpc>
              <a:spcBef>
                <a:spcPts val="1000"/>
              </a:spcBef>
              <a:spcAft>
                <a:spcPts val="0"/>
              </a:spcAft>
              <a:buSzPts val="1980"/>
              <a:buNone/>
            </a:pPr>
            <a:endParaRPr/>
          </a:p>
          <a:p>
            <a:pPr marL="228600" lvl="0" indent="-102870" algn="l" rtl="0">
              <a:lnSpc>
                <a:spcPct val="120000"/>
              </a:lnSpc>
              <a:spcBef>
                <a:spcPts val="1000"/>
              </a:spcBef>
              <a:spcAft>
                <a:spcPts val="0"/>
              </a:spcAft>
              <a:buSzPts val="1980"/>
              <a:buNone/>
            </a:pPr>
            <a:endParaRPr/>
          </a:p>
          <a:p>
            <a:pPr marL="228600" lvl="0" indent="-102870" algn="l" rtl="0">
              <a:lnSpc>
                <a:spcPct val="120000"/>
              </a:lnSpc>
              <a:spcBef>
                <a:spcPts val="1000"/>
              </a:spcBef>
              <a:spcAft>
                <a:spcPts val="0"/>
              </a:spcAft>
              <a:buSzPts val="1980"/>
              <a:buNone/>
            </a:pPr>
            <a:endParaRPr/>
          </a:p>
          <a:p>
            <a:pPr marL="228600" lvl="0" indent="-102870" algn="l" rtl="0">
              <a:lnSpc>
                <a:spcPct val="120000"/>
              </a:lnSpc>
              <a:spcBef>
                <a:spcPts val="1000"/>
              </a:spcBef>
              <a:spcAft>
                <a:spcPts val="0"/>
              </a:spcAft>
              <a:buSzPts val="1980"/>
              <a:buNone/>
            </a:pPr>
            <a:endParaRPr/>
          </a:p>
          <a:p>
            <a:pPr marL="228600" lvl="0" indent="-228600" algn="l" rtl="0">
              <a:lnSpc>
                <a:spcPct val="120000"/>
              </a:lnSpc>
              <a:spcBef>
                <a:spcPts val="1000"/>
              </a:spcBef>
              <a:spcAft>
                <a:spcPts val="0"/>
              </a:spcAft>
              <a:buSzPts val="1980"/>
              <a:buChar char="▪"/>
            </a:pPr>
            <a:r>
              <a:rPr lang="en-GB"/>
              <a:t>Please do not bring toys etc to school as we cannot guarantee they will not be damaged or lost.</a:t>
            </a:r>
            <a:endParaRPr/>
          </a:p>
        </p:txBody>
      </p:sp>
      <p:pic>
        <p:nvPicPr>
          <p:cNvPr id="406" name="Google Shape;406;p9" descr="Lost property sign - Stocksigns"/>
          <p:cNvPicPr preferRelativeResize="0"/>
          <p:nvPr/>
        </p:nvPicPr>
        <p:blipFill rotWithShape="1">
          <a:blip r:embed="rId3">
            <a:alphaModFix/>
          </a:blip>
          <a:srcRect/>
          <a:stretch/>
        </p:blipFill>
        <p:spPr>
          <a:xfrm>
            <a:off x="7209517" y="2625446"/>
            <a:ext cx="1604101" cy="1604101"/>
          </a:xfrm>
          <a:prstGeom prst="rect">
            <a:avLst/>
          </a:prstGeom>
          <a:noFill/>
          <a:ln>
            <a:noFill/>
          </a:ln>
        </p:spPr>
      </p:pic>
      <p:sp>
        <p:nvSpPr>
          <p:cNvPr id="407" name="Google Shape;407;p9"/>
          <p:cNvSpPr/>
          <p:nvPr/>
        </p:nvSpPr>
        <p:spPr>
          <a:xfrm>
            <a:off x="7002771" y="2420961"/>
            <a:ext cx="2010600" cy="2013070"/>
          </a:xfrm>
          <a:prstGeom prst="parallelogram">
            <a:avLst>
              <a:gd name="adj" fmla="val 88135"/>
            </a:avLst>
          </a:prstGeom>
          <a:solidFill>
            <a:schemeClr val="accent1"/>
          </a:solidFill>
          <a:ln w="15875" cap="flat" cmpd="sng">
            <a:solidFill>
              <a:srgbClr val="AB12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sp>
        <p:nvSpPr>
          <p:cNvPr id="408" name="Google Shape;408;p9"/>
          <p:cNvSpPr/>
          <p:nvPr/>
        </p:nvSpPr>
        <p:spPr>
          <a:xfrm flipH="1">
            <a:off x="7002771" y="2420960"/>
            <a:ext cx="2010600" cy="2013070"/>
          </a:xfrm>
          <a:prstGeom prst="parallelogram">
            <a:avLst>
              <a:gd name="adj" fmla="val 88712"/>
            </a:avLst>
          </a:prstGeom>
          <a:solidFill>
            <a:schemeClr val="accent1"/>
          </a:solidFill>
          <a:ln w="15875" cap="flat" cmpd="sng">
            <a:solidFill>
              <a:srgbClr val="AB12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pic>
        <p:nvPicPr>
          <p:cNvPr id="409" name="Google Shape;409;p9"/>
          <p:cNvPicPr preferRelativeResize="0"/>
          <p:nvPr/>
        </p:nvPicPr>
        <p:blipFill rotWithShape="1">
          <a:blip r:embed="rId4">
            <a:alphaModFix/>
          </a:blip>
          <a:srcRect/>
          <a:stretch/>
        </p:blipFill>
        <p:spPr>
          <a:xfrm>
            <a:off x="1571887" y="376263"/>
            <a:ext cx="2120761" cy="116912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10"/>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Calibri"/>
              <a:buNone/>
            </a:pPr>
            <a:r>
              <a:rPr lang="en-GB"/>
              <a:t>Snacks</a:t>
            </a:r>
            <a:endParaRPr/>
          </a:p>
        </p:txBody>
      </p:sp>
      <p:sp>
        <p:nvSpPr>
          <p:cNvPr id="415" name="Google Shape;415;p10"/>
          <p:cNvSpPr txBox="1">
            <a:spLocks noGrp="1"/>
          </p:cNvSpPr>
          <p:nvPr>
            <p:ph type="body" idx="1"/>
          </p:nvPr>
        </p:nvSpPr>
        <p:spPr>
          <a:xfrm>
            <a:off x="5013945" y="296092"/>
            <a:ext cx="6281873" cy="1906528"/>
          </a:xfrm>
          <a:prstGeom prst="rect">
            <a:avLst/>
          </a:prstGeom>
          <a:noFill/>
          <a:ln>
            <a:noFill/>
          </a:ln>
        </p:spPr>
        <p:txBody>
          <a:bodyPr spcFirstLastPara="1" wrap="square" lIns="91425" tIns="45700" rIns="91425" bIns="45700" anchor="ctr" anchorCtr="0">
            <a:normAutofit/>
          </a:bodyPr>
          <a:lstStyle/>
          <a:p>
            <a:pPr marL="228600" lvl="0" indent="-228600" algn="l" rtl="0">
              <a:lnSpc>
                <a:spcPct val="120000"/>
              </a:lnSpc>
              <a:spcBef>
                <a:spcPts val="0"/>
              </a:spcBef>
              <a:spcAft>
                <a:spcPts val="0"/>
              </a:spcAft>
              <a:buSzPts val="1980"/>
              <a:buChar char="▪"/>
            </a:pPr>
            <a:r>
              <a:rPr lang="en-GB" dirty="0"/>
              <a:t>Please ensure you select a snack from our Healthy Snacks list if sending a snack from home. This has been composed in consultation with dieticians</a:t>
            </a:r>
            <a:r>
              <a:rPr lang="en-GB" dirty="0" smtClean="0"/>
              <a:t>.</a:t>
            </a:r>
            <a:endParaRPr dirty="0"/>
          </a:p>
        </p:txBody>
      </p:sp>
      <p:pic>
        <p:nvPicPr>
          <p:cNvPr id="416" name="Google Shape;416;p10"/>
          <p:cNvPicPr preferRelativeResize="0"/>
          <p:nvPr/>
        </p:nvPicPr>
        <p:blipFill rotWithShape="1">
          <a:blip r:embed="rId3">
            <a:alphaModFix/>
          </a:blip>
          <a:srcRect/>
          <a:stretch/>
        </p:blipFill>
        <p:spPr>
          <a:xfrm>
            <a:off x="6369776" y="2035671"/>
            <a:ext cx="3307624" cy="4708029"/>
          </a:xfrm>
          <a:prstGeom prst="rect">
            <a:avLst/>
          </a:prstGeom>
          <a:noFill/>
          <a:ln w="53975" cap="flat" cmpd="sng">
            <a:solidFill>
              <a:schemeClr val="dk2"/>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11"/>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Calibri"/>
              <a:buNone/>
            </a:pPr>
            <a:r>
              <a:rPr lang="en-GB" dirty="0" smtClean="0"/>
              <a:t>Year 4 Trips and Events</a:t>
            </a:r>
            <a:endParaRPr dirty="0"/>
          </a:p>
        </p:txBody>
      </p:sp>
      <p:sp>
        <p:nvSpPr>
          <p:cNvPr id="422" name="Google Shape;422;p11"/>
          <p:cNvSpPr txBox="1">
            <a:spLocks noGrp="1"/>
          </p:cNvSpPr>
          <p:nvPr>
            <p:ph type="body" idx="1"/>
          </p:nvPr>
        </p:nvSpPr>
        <p:spPr>
          <a:xfrm>
            <a:off x="5118447" y="803186"/>
            <a:ext cx="6281873" cy="5248622"/>
          </a:xfrm>
          <a:prstGeom prst="rect">
            <a:avLst/>
          </a:prstGeom>
          <a:noFill/>
          <a:ln>
            <a:noFill/>
          </a:ln>
        </p:spPr>
        <p:txBody>
          <a:bodyPr spcFirstLastPara="1" wrap="square" lIns="91425" tIns="45700" rIns="91425" bIns="45700" anchor="ctr" anchorCtr="0">
            <a:normAutofit/>
          </a:bodyPr>
          <a:lstStyle/>
          <a:p>
            <a:pPr marL="411480" indent="-285750">
              <a:spcBef>
                <a:spcPts val="0"/>
              </a:spcBef>
            </a:pPr>
            <a:r>
              <a:rPr lang="en-GB" dirty="0" smtClean="0"/>
              <a:t>Swimming – Takes place every Tuesday afternoon until after Christmas. A timetable of helpers has been sent out to those who have volunteered. </a:t>
            </a:r>
          </a:p>
          <a:p>
            <a:pPr marL="411480" indent="-285750">
              <a:spcBef>
                <a:spcPts val="0"/>
              </a:spcBef>
            </a:pPr>
            <a:endParaRPr lang="en-GB" dirty="0"/>
          </a:p>
          <a:p>
            <a:pPr marL="411480" indent="-285750">
              <a:spcBef>
                <a:spcPts val="0"/>
              </a:spcBef>
            </a:pPr>
            <a:r>
              <a:rPr lang="en-GB" dirty="0" smtClean="0"/>
              <a:t>Y4 residential to Hathersage takes place before Easter half term – An information night will take place after half term on this.</a:t>
            </a:r>
          </a:p>
          <a:p>
            <a:pPr marL="411480" indent="-285750">
              <a:spcBef>
                <a:spcPts val="0"/>
              </a:spcBef>
            </a:pPr>
            <a:endParaRPr lang="en-GB" dirty="0"/>
          </a:p>
          <a:p>
            <a:pPr marL="411480" indent="-285750">
              <a:spcBef>
                <a:spcPts val="0"/>
              </a:spcBef>
            </a:pP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Homework</a:t>
            </a:r>
            <a:endParaRPr lang="en-GB" dirty="0"/>
          </a:p>
        </p:txBody>
      </p:sp>
      <p:sp>
        <p:nvSpPr>
          <p:cNvPr id="3" name="Text Placeholder 2"/>
          <p:cNvSpPr>
            <a:spLocks noGrp="1"/>
          </p:cNvSpPr>
          <p:nvPr>
            <p:ph type="body" idx="1"/>
          </p:nvPr>
        </p:nvSpPr>
        <p:spPr>
          <a:xfrm>
            <a:off x="4718467" y="3175154"/>
            <a:ext cx="7379854" cy="3262426"/>
          </a:xfrm>
        </p:spPr>
        <p:txBody>
          <a:bodyPr>
            <a:normAutofit/>
          </a:bodyPr>
          <a:lstStyle/>
          <a:p>
            <a:r>
              <a:rPr lang="en-GB" dirty="0" smtClean="0"/>
              <a:t>Maths homework is being sent out every Friday via Seesaw moving forward. The children are to complete these on Seesaw (with no help if possible please!)</a:t>
            </a:r>
          </a:p>
          <a:p>
            <a:r>
              <a:rPr lang="en-GB" dirty="0" smtClean="0"/>
              <a:t>Answers will be attached on the weekly Friday message for parents to mark the homework before it is sent back via Seesaw.</a:t>
            </a:r>
          </a:p>
          <a:p>
            <a:r>
              <a:rPr lang="en-GB" dirty="0" smtClean="0"/>
              <a:t>Homework will be fluency questions each week, increasing in skill as the year goes on.</a:t>
            </a:r>
            <a:endParaRPr lang="en-GB" dirty="0"/>
          </a:p>
        </p:txBody>
      </p:sp>
      <p:pic>
        <p:nvPicPr>
          <p:cNvPr id="4" name="Picture 3"/>
          <p:cNvPicPr>
            <a:picLocks noChangeAspect="1"/>
          </p:cNvPicPr>
          <p:nvPr/>
        </p:nvPicPr>
        <p:blipFill>
          <a:blip r:embed="rId2"/>
          <a:stretch>
            <a:fillRect/>
          </a:stretch>
        </p:blipFill>
        <p:spPr>
          <a:xfrm>
            <a:off x="4846460" y="800815"/>
            <a:ext cx="7123868" cy="2230445"/>
          </a:xfrm>
          <a:prstGeom prst="rect">
            <a:avLst/>
          </a:prstGeom>
        </p:spPr>
      </p:pic>
    </p:spTree>
    <p:extLst>
      <p:ext uri="{BB962C8B-B14F-4D97-AF65-F5344CB8AC3E}">
        <p14:creationId xmlns:p14="http://schemas.microsoft.com/office/powerpoint/2010/main" val="910965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Multiplication Check</a:t>
            </a:r>
            <a:endParaRPr lang="en-GB" dirty="0"/>
          </a:p>
        </p:txBody>
      </p:sp>
      <p:sp>
        <p:nvSpPr>
          <p:cNvPr id="3" name="Text Placeholder 2"/>
          <p:cNvSpPr>
            <a:spLocks noGrp="1"/>
          </p:cNvSpPr>
          <p:nvPr>
            <p:ph type="body" idx="1"/>
          </p:nvPr>
        </p:nvSpPr>
        <p:spPr/>
        <p:txBody>
          <a:bodyPr/>
          <a:lstStyle/>
          <a:p>
            <a:r>
              <a:rPr lang="en-GB" dirty="0" smtClean="0"/>
              <a:t>In Year 4, the children take the Multiplication Check in June. This is a timed test on the IPad, of 25 questions. They have 6 seconds per question.</a:t>
            </a:r>
          </a:p>
          <a:p>
            <a:endParaRPr lang="en-GB" dirty="0"/>
          </a:p>
          <a:p>
            <a:r>
              <a:rPr lang="en-GB" dirty="0" smtClean="0"/>
              <a:t>TTRS is really important this year, especially to support in upcoming Maths topics. Regular practice is needed and support at home would be much appreciated. </a:t>
            </a:r>
            <a:endParaRPr lang="en-GB" dirty="0"/>
          </a:p>
        </p:txBody>
      </p:sp>
    </p:spTree>
    <p:extLst>
      <p:ext uri="{BB962C8B-B14F-4D97-AF65-F5344CB8AC3E}">
        <p14:creationId xmlns:p14="http://schemas.microsoft.com/office/powerpoint/2010/main" val="902079106"/>
      </p:ext>
    </p:extLst>
  </p:cSld>
  <p:clrMapOvr>
    <a:masterClrMapping/>
  </p:clrMapOvr>
</p:sld>
</file>

<file path=ppt/theme/theme1.xml><?xml version="1.0" encoding="utf-8"?>
<a:theme xmlns:a="http://schemas.openxmlformats.org/drawingml/2006/main" name="Atlas">
  <a:themeElements>
    <a:clrScheme name="Atlas">
      <a:dk1>
        <a:srgbClr val="000000"/>
      </a:dk1>
      <a:lt1>
        <a:srgbClr val="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859</Words>
  <Application>Microsoft Office PowerPoint</Application>
  <PresentationFormat>Widescreen</PresentationFormat>
  <Paragraphs>65</Paragraphs>
  <Slides>13</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Noto Sans Symbols</vt:lpstr>
      <vt:lpstr>Rockwell</vt:lpstr>
      <vt:lpstr>Atlas</vt:lpstr>
      <vt:lpstr>Meet the Teacher  2025-2026</vt:lpstr>
      <vt:lpstr>Outcomes of the meeting</vt:lpstr>
      <vt:lpstr>Our curriculum</vt:lpstr>
      <vt:lpstr>Values and  Behaviour System</vt:lpstr>
      <vt:lpstr>PE / PA / Forest School</vt:lpstr>
      <vt:lpstr>Homework</vt:lpstr>
      <vt:lpstr>School Uniform </vt:lpstr>
      <vt:lpstr>OPAL Play</vt:lpstr>
      <vt:lpstr>Personal Belongings</vt:lpstr>
      <vt:lpstr>Snacks</vt:lpstr>
      <vt:lpstr>Year 4 Trips and Events</vt:lpstr>
      <vt:lpstr>Homework</vt:lpstr>
      <vt:lpstr>Multiplication Check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  2025-2026</dc:title>
  <dc:creator>Lucy Viggars</dc:creator>
  <cp:lastModifiedBy>Vanessa Lloyd</cp:lastModifiedBy>
  <cp:revision>6</cp:revision>
  <dcterms:created xsi:type="dcterms:W3CDTF">2024-07-16T17:23:58Z</dcterms:created>
  <dcterms:modified xsi:type="dcterms:W3CDTF">2025-09-18T13:36:10Z</dcterms:modified>
</cp:coreProperties>
</file>